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</p:sldIdLst>
  <p:sldSz cx="12192000" cy="6858000"/>
  <p:notesSz cx="6858000" cy="9144000"/>
  <p:embeddedFontLst>
    <p:embeddedFont>
      <p:font typeface="等线" panose="02010600030101010101" charset="-122"/>
      <p:regular r:id="rId7"/>
    </p:embeddedFont>
    <p:embeddedFont>
      <p:font typeface="等线 Light" panose="02010600030101010101" charset="-122"/>
      <p:regular r:id="rId8"/>
    </p:embeddedFont>
    <p:embeddedFont>
      <p:font typeface="汉仪颜楷简" panose="00020600040101010101" charset="-122"/>
      <p:regular r:id="rId9"/>
    </p:embeddedFont>
    <p:embeddedFont>
      <p:font typeface="汉仪字研卡通简" panose="00020600040101010101" charset="-122"/>
      <p:regular r:id="rId10"/>
    </p:embeddedFont>
  </p:embeddedFontLst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A7CF"/>
    <a:srgbClr val="66447C"/>
    <a:srgbClr val="A17EB8"/>
    <a:srgbClr val="EC32D3"/>
    <a:srgbClr val="4FBDDE"/>
    <a:srgbClr val="F26083"/>
    <a:srgbClr val="FFABCD"/>
    <a:srgbClr val="653428"/>
    <a:srgbClr val="8E6046"/>
    <a:srgbClr val="B27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62" autoAdjust="0"/>
    <p:restoredTop sz="94660"/>
  </p:normalViewPr>
  <p:slideViewPr>
    <p:cSldViewPr snapToGrid="0">
      <p:cViewPr>
        <p:scale>
          <a:sx n="100" d="100"/>
          <a:sy n="100" d="100"/>
        </p:scale>
        <p:origin x="103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3.fntdata"/><Relationship Id="rId8" Type="http://schemas.openxmlformats.org/officeDocument/2006/relationships/font" Target="fonts/font2.fntdata"/><Relationship Id="rId7" Type="http://schemas.openxmlformats.org/officeDocument/2006/relationships/font" Target="fonts/font1.fntdata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font" Target="fonts/font4.fntdata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" y="1074420"/>
            <a:ext cx="5151120" cy="414718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285740" y="325120"/>
            <a:ext cx="6396355" cy="1322070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914400">
              <a:defRPr/>
            </a:pPr>
            <a:r>
              <a:rPr lang="zh-CN" altLang="en-US" sz="8000" b="1" dirty="0" smtClean="0">
                <a:latin typeface="汉仪颜楷简" panose="00020600040101010101" charset="-122"/>
                <a:ea typeface="汉仪颜楷简" panose="00020600040101010101" charset="-122"/>
                <a:cs typeface="汉仪字研卡通简" panose="00020600040101010101" charset="-122"/>
                <a:sym typeface="Arial" panose="020B0604020202020204" pitchFamily="34" charset="0"/>
              </a:rPr>
              <a:t>羽毛球活动</a:t>
            </a:r>
            <a:endParaRPr lang="zh-CN" altLang="en-US" sz="8000" b="1" spc="300" dirty="0" smtClean="0">
              <a:latin typeface="汉仪颜楷简" panose="00020600040101010101" charset="-122"/>
              <a:ea typeface="汉仪颜楷简" panose="00020600040101010101" charset="-122"/>
              <a:cs typeface="汉仪字研卡通简" panose="00020600040101010101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76570" y="1647190"/>
            <a:ext cx="594233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solidFill>
                  <a:schemeClr val="accent2"/>
                </a:solidFill>
              </a:rPr>
              <a:t>羽毛球协会本周的活动报名通道开启啦！</a:t>
            </a:r>
            <a:endParaRPr lang="zh-CN" altLang="en-US" b="1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chemeClr val="accent2"/>
                </a:solidFill>
              </a:rPr>
              <a:t>场地、装备、饮料统统都有，</a:t>
            </a:r>
            <a:r>
              <a:rPr lang="zh-CN" altLang="en-US" b="1">
                <a:solidFill>
                  <a:schemeClr val="accent2"/>
                </a:solidFill>
                <a:sym typeface="+mn-ea"/>
              </a:rPr>
              <a:t>单打、双打、混合打项目多多！</a:t>
            </a:r>
            <a:r>
              <a:rPr lang="zh-CN" altLang="en-US" b="1">
                <a:solidFill>
                  <a:schemeClr val="accent2"/>
                </a:solidFill>
              </a:rPr>
              <a:t>无论球技高低，都能满足你的锻炼需求！</a:t>
            </a:r>
            <a:endParaRPr lang="zh-CN" altLang="en-US" b="1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chemeClr val="accent2"/>
                </a:solidFill>
              </a:rPr>
              <a:t>现对外有</a:t>
            </a:r>
            <a:r>
              <a:rPr lang="en-US" altLang="zh-CN" b="1">
                <a:solidFill>
                  <a:schemeClr val="accent2"/>
                </a:solidFill>
              </a:rPr>
              <a:t>5</a:t>
            </a:r>
            <a:r>
              <a:rPr lang="zh-CN" altLang="en-US" b="1">
                <a:solidFill>
                  <a:schemeClr val="accent2"/>
                </a:solidFill>
              </a:rPr>
              <a:t>个名额，先到先得；欢迎感兴趣的小伙伴扫码入群报名！</a:t>
            </a:r>
            <a:endParaRPr lang="zh-CN" altLang="en-US" b="1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chemeClr val="accent2"/>
                </a:solidFill>
              </a:rPr>
              <a:t>活动时间：</a:t>
            </a:r>
            <a:r>
              <a:rPr lang="en-US" altLang="zh-CN" b="1">
                <a:solidFill>
                  <a:schemeClr val="accent2"/>
                </a:solidFill>
              </a:rPr>
              <a:t>6</a:t>
            </a:r>
            <a:r>
              <a:rPr lang="zh-CN" altLang="en-US" b="1">
                <a:solidFill>
                  <a:schemeClr val="accent2"/>
                </a:solidFill>
              </a:rPr>
              <a:t>月</a:t>
            </a:r>
            <a:r>
              <a:rPr lang="en-US" altLang="zh-CN" b="1">
                <a:solidFill>
                  <a:schemeClr val="accent2"/>
                </a:solidFill>
              </a:rPr>
              <a:t>17</a:t>
            </a:r>
            <a:r>
              <a:rPr lang="zh-CN" altLang="en-US" b="1">
                <a:solidFill>
                  <a:schemeClr val="accent2"/>
                </a:solidFill>
              </a:rPr>
              <a:t>日（本周五），</a:t>
            </a:r>
            <a:r>
              <a:rPr lang="en-US" altLang="zh-CN" b="1">
                <a:solidFill>
                  <a:schemeClr val="accent2"/>
                </a:solidFill>
              </a:rPr>
              <a:t>20</a:t>
            </a:r>
            <a:r>
              <a:rPr lang="zh-CN" altLang="en-US" b="1">
                <a:solidFill>
                  <a:schemeClr val="accent2"/>
                </a:solidFill>
              </a:rPr>
              <a:t>：</a:t>
            </a:r>
            <a:r>
              <a:rPr lang="en-US" altLang="zh-CN" b="1">
                <a:solidFill>
                  <a:schemeClr val="accent2"/>
                </a:solidFill>
              </a:rPr>
              <a:t>00-22</a:t>
            </a:r>
            <a:r>
              <a:rPr lang="zh-CN" altLang="en-US" b="1">
                <a:solidFill>
                  <a:schemeClr val="accent2"/>
                </a:solidFill>
              </a:rPr>
              <a:t>：</a:t>
            </a:r>
            <a:r>
              <a:rPr lang="en-US" altLang="zh-CN" b="1">
                <a:solidFill>
                  <a:schemeClr val="accent2"/>
                </a:solidFill>
              </a:rPr>
              <a:t>00</a:t>
            </a:r>
            <a:endParaRPr lang="zh-CN" altLang="en-US" b="1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chemeClr val="accent2"/>
                </a:solidFill>
              </a:rPr>
              <a:t>活动地点：华雅羽毛球馆（</a:t>
            </a:r>
            <a:r>
              <a:rPr lang="zh-CN" altLang="en-US" sz="1200" b="1">
                <a:solidFill>
                  <a:schemeClr val="accent2"/>
                </a:solidFill>
              </a:rPr>
              <a:t>龙华区龙华街道吉华路华雅科技园</a:t>
            </a:r>
            <a:r>
              <a:rPr lang="en-US" altLang="zh-CN" sz="1200" b="1">
                <a:solidFill>
                  <a:schemeClr val="accent2"/>
                </a:solidFill>
              </a:rPr>
              <a:t>C2</a:t>
            </a:r>
            <a:r>
              <a:rPr lang="zh-CN" altLang="en-US" sz="1200" b="1">
                <a:solidFill>
                  <a:schemeClr val="accent2"/>
                </a:solidFill>
              </a:rPr>
              <a:t>栋</a:t>
            </a:r>
            <a:r>
              <a:rPr lang="zh-CN" altLang="en-US" b="1">
                <a:solidFill>
                  <a:schemeClr val="accent2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370" y="4787265"/>
            <a:ext cx="1787525" cy="200469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579360" y="5605780"/>
            <a:ext cx="1942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钉钉扫码入群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9274810" y="5605780"/>
            <a:ext cx="601980" cy="367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p="http://schemas.openxmlformats.org/presentationml/2006/main">
  <p:tag name="COMMONDATA" val="eyJjb3VudCI6MywiaGRpZCI6ImQwYjc4NjE3YWZjYjcyNzk1OWU2NGNhNjg5Y2U0ODUxIiwidXNlckNvdW50Ijoz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WPS 演示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南宋书局体</vt:lpstr>
      <vt:lpstr>微软雅黑</vt:lpstr>
      <vt:lpstr>Bahnschrift Light Condensed</vt:lpstr>
      <vt:lpstr>Baskerville Old Face</vt:lpstr>
      <vt:lpstr>等线</vt:lpstr>
      <vt:lpstr>等线 Light</vt:lpstr>
      <vt:lpstr>Calibri</vt:lpstr>
      <vt:lpstr>Arial Unicode MS</vt:lpstr>
      <vt:lpstr>汉仪颜楷简</vt:lpstr>
      <vt:lpstr>汉仪字研卡通简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丫丫</cp:lastModifiedBy>
  <cp:revision>3</cp:revision>
  <dcterms:created xsi:type="dcterms:W3CDTF">2022-06-15T01:08:15Z</dcterms:created>
  <dcterms:modified xsi:type="dcterms:W3CDTF">2022-06-15T02:06:14Z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KSOTemplateUUID">
    <vt:lpwstr>v1.0_mb_XPyfHnILW4W7jWZgrHDdMA==</vt:lpwstr>
  </property>
  <property fmtid="{D5CDD505-2E9C-101B-9397-08002B2CF9AE}" pid="4" name="ICV">
    <vt:lpwstr>B049571F896947E0882B9F03034F58B6</vt:lpwstr>
  </property>
</Properties>
</file>