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07" r:id="rId2"/>
    <p:sldId id="264" r:id="rId3"/>
    <p:sldId id="259" r:id="rId4"/>
    <p:sldId id="287" r:id="rId5"/>
    <p:sldId id="318" r:id="rId6"/>
    <p:sldId id="319" r:id="rId7"/>
    <p:sldId id="320" r:id="rId8"/>
    <p:sldId id="321" r:id="rId9"/>
    <p:sldId id="322" r:id="rId10"/>
    <p:sldId id="315" r:id="rId11"/>
    <p:sldId id="278" r:id="rId12"/>
    <p:sldId id="302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1726" autoAdjust="0"/>
  </p:normalViewPr>
  <p:slideViewPr>
    <p:cSldViewPr showGuides="1">
      <p:cViewPr varScale="1">
        <p:scale>
          <a:sx n="77" d="100"/>
          <a:sy n="77" d="100"/>
        </p:scale>
        <p:origin x="108" y="1332"/>
      </p:cViewPr>
      <p:guideLst>
        <p:guide orient="horz" pos="1629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基于入职后的感受、观察等，提出可行性建议（如有解决方案更佳）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目标数据金荣那边有留底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9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6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7E7E7E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72088" y="842923"/>
            <a:ext cx="1788392" cy="1788392"/>
            <a:chOff x="3677803" y="843558"/>
            <a:chExt cx="1788392" cy="1788392"/>
          </a:xfrm>
        </p:grpSpPr>
        <p:sp>
          <p:nvSpPr>
            <p:cNvPr id="17" name="Oval 15"/>
            <p:cNvSpPr/>
            <p:nvPr/>
          </p:nvSpPr>
          <p:spPr>
            <a:xfrm>
              <a:off x="3677803" y="843558"/>
              <a:ext cx="1788392" cy="1788392"/>
            </a:xfrm>
            <a:prstGeom prst="ellipse">
              <a:avLst/>
            </a:prstGeom>
            <a:solidFill>
              <a:srgbClr val="FFA500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1"/>
            <p:cNvSpPr/>
            <p:nvPr/>
          </p:nvSpPr>
          <p:spPr>
            <a:xfrm>
              <a:off x="4485100" y="1327469"/>
              <a:ext cx="1847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ru-RU" sz="4800" dirty="0">
                <a:solidFill>
                  <a:schemeClr val="bg1"/>
                </a:solidFill>
                <a:ea typeface="Entypo" pitchFamily="2" charset="0"/>
              </a:endParaRPr>
            </a:p>
          </p:txBody>
        </p:sp>
      </p:grpSp>
      <p:sp>
        <p:nvSpPr>
          <p:cNvPr id="29" name="Text Placeholder 12"/>
          <p:cNvSpPr txBox="1"/>
          <p:nvPr/>
        </p:nvSpPr>
        <p:spPr>
          <a:xfrm>
            <a:off x="1157101" y="2970281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转正答辩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12"/>
          <p:cNvSpPr txBox="1"/>
          <p:nvPr/>
        </p:nvSpPr>
        <p:spPr>
          <a:xfrm>
            <a:off x="2393156" y="3722423"/>
            <a:ext cx="4357688" cy="2894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2024-07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94798" y="3540222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-1" fmla="*/ 0 w 2393156"/>
              <a:gd name="connsiteY0-2" fmla="*/ 0 h 2158466"/>
              <a:gd name="connsiteX1-3" fmla="*/ 2393156 w 2393156"/>
              <a:gd name="connsiteY1-4" fmla="*/ 0 h 2158466"/>
              <a:gd name="connsiteX2-5" fmla="*/ 0 w 2393156"/>
              <a:gd name="connsiteY2-6" fmla="*/ 2158466 h 2158466"/>
              <a:gd name="connsiteX3-7" fmla="*/ 0 w 2393156"/>
              <a:gd name="connsiteY3-8" fmla="*/ 0 h 21584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251460" y="195580"/>
            <a:ext cx="1041400" cy="55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提质增效事件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015" y="915035"/>
            <a:ext cx="7352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对公司的建设性意见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7880" y="987574"/>
            <a:ext cx="7352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9" name="Text Placeholder 12"/>
          <p:cNvSpPr txBox="1"/>
          <p:nvPr/>
        </p:nvSpPr>
        <p:spPr>
          <a:xfrm>
            <a:off x="1259632" y="2355726"/>
            <a:ext cx="6829799" cy="100229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GB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-1" fmla="*/ 0 w 2393156"/>
              <a:gd name="connsiteY0-2" fmla="*/ 0 h 2158466"/>
              <a:gd name="connsiteX1-3" fmla="*/ 2393156 w 2393156"/>
              <a:gd name="connsiteY1-4" fmla="*/ 0 h 2158466"/>
              <a:gd name="connsiteX2-5" fmla="*/ 0 w 2393156"/>
              <a:gd name="connsiteY2-6" fmla="*/ 2158466 h 2158466"/>
              <a:gd name="connsiteX3-7" fmla="*/ 0 w 2393156"/>
              <a:gd name="connsiteY3-8" fmla="*/ 0 h 21584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251460" y="195580"/>
            <a:ext cx="1041400" cy="55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对工作岗位的认知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4650740" cy="459690"/>
            <a:chOff x="4315150" y="2341731"/>
            <a:chExt cx="4650740" cy="540057"/>
          </a:xfrm>
        </p:grpSpPr>
        <p:sp>
          <p:nvSpPr>
            <p:cNvPr id="67" name="矩形 66"/>
            <p:cNvSpPr/>
            <p:nvPr/>
          </p:nvSpPr>
          <p:spPr>
            <a:xfrm>
              <a:off x="4635825" y="2424539"/>
              <a:ext cx="4330065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试用期考核与工作成果展示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692663"/>
            <a:chOff x="4315150" y="3035884"/>
            <a:chExt cx="3857250" cy="813760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73109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提质增效事件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23243" y="4256369"/>
            <a:ext cx="894259" cy="521970"/>
            <a:chOff x="2215144" y="4047039"/>
            <a:chExt cx="1244730" cy="956965"/>
          </a:xfrm>
        </p:grpSpPr>
        <p:sp>
          <p:nvSpPr>
            <p:cNvPr id="3" name="平行四边形 2"/>
            <p:cNvSpPr/>
            <p:nvPr>
              <p:custDataLst>
                <p:tags r:id="rId3"/>
              </p:custDataLst>
            </p:nvPr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2393075" y="4047039"/>
              <a:ext cx="1066799" cy="95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02496" y="4288186"/>
            <a:ext cx="3857250" cy="692663"/>
            <a:chOff x="4315150" y="3035884"/>
            <a:chExt cx="3857250" cy="813760"/>
          </a:xfrm>
        </p:grpSpPr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>
              <a:off x="4841196" y="3118548"/>
              <a:ext cx="2827147" cy="73109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对公司的建设性意见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/>
            <p:cNvSpPr/>
            <p:nvPr>
              <p:custDataLst>
                <p:tags r:id="rId2"/>
              </p:custDataLst>
            </p:nvPr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987425"/>
            <a:ext cx="8208912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5" y="200025"/>
            <a:ext cx="38519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试用期绩效考核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8322230"/>
              </p:ext>
            </p:extLst>
          </p:nvPr>
        </p:nvGraphicFramePr>
        <p:xfrm>
          <a:off x="683569" y="915565"/>
          <a:ext cx="7848870" cy="73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试用期绩效考核达成情况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5" y="200025"/>
            <a:ext cx="38519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试用期工作成果展示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771550"/>
            <a:ext cx="7560840" cy="424847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buClrTx/>
              <a:buSzTx/>
              <a:buFontTx/>
              <a:buNone/>
              <a:defRPr/>
            </a:pPr>
            <a:endParaRPr lang="en-US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5" y="200025"/>
            <a:ext cx="38519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试用期工作成果展示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1131590"/>
            <a:ext cx="7999109" cy="424847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>
              <a:lnSpc>
                <a:spcPct val="200000"/>
              </a:lnSpc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095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5" y="200025"/>
            <a:ext cx="38519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试用期工作成果展示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699542"/>
            <a:ext cx="7999109" cy="424847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>
              <a:lnSpc>
                <a:spcPct val="200000"/>
              </a:lnSpc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74873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5" y="200025"/>
            <a:ext cx="38519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试用期工作成果展示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1" y="771550"/>
            <a:ext cx="7776864" cy="424847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>
              <a:lnSpc>
                <a:spcPct val="200000"/>
              </a:lnSpc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78989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/>
          <p:nvPr/>
        </p:nvSpPr>
        <p:spPr>
          <a:xfrm>
            <a:off x="857885" y="200025"/>
            <a:ext cx="38519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试用期工作成果展示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1" y="771550"/>
            <a:ext cx="7776864" cy="424847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>
              <a:lnSpc>
                <a:spcPct val="200000"/>
              </a:lnSpc>
              <a:defRPr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645542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  <p:tag name="COMMONDATA" val="eyJoZGlkIjoiNzljNjgxNWY3OWFlZjdiNWEwZDQwZWIwYzFiNTdjZGIifQ=="/>
  <p:tag name="KSO_WPP_MARK_KEY" val="46102c7e-ba23-4228-ba69-4dfce4781f4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536e68-562d-4bf0-9610-65eed94a0c2c}"/>
  <p:tag name="TABLE_ENDDRAG_ORIGIN_RECT" val="492*216"/>
  <p:tag name="TABLE_ENDDRAG_RECT" val="93*72*492*216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202</Words>
  <Application>Microsoft Office PowerPoint</Application>
  <PresentationFormat>全屏显示(16:9)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Entypo</vt:lpstr>
      <vt:lpstr>Open Sans Light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User</cp:lastModifiedBy>
  <cp:revision>145</cp:revision>
  <dcterms:created xsi:type="dcterms:W3CDTF">2015-12-11T17:46:00Z</dcterms:created>
  <dcterms:modified xsi:type="dcterms:W3CDTF">2024-08-26T02:57:49Z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8D33EF14DB5B48F09EE2A3F04D96A606</vt:lpwstr>
  </property>
  <property fmtid="{D5CDD505-2E9C-101B-9397-08002B2CF9AE}" pid="3" name="KSOProductBuildVer">
    <vt:lpwstr>2052-12.1.0.16417</vt:lpwstr>
  </property>
</Properties>
</file>