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7" r:id="rId2"/>
    <p:sldId id="264" r:id="rId3"/>
    <p:sldId id="259" r:id="rId4"/>
    <p:sldId id="287" r:id="rId5"/>
    <p:sldId id="318" r:id="rId6"/>
    <p:sldId id="315" r:id="rId7"/>
    <p:sldId id="278" r:id="rId8"/>
    <p:sldId id="302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81726" autoAdjust="0"/>
  </p:normalViewPr>
  <p:slideViewPr>
    <p:cSldViewPr showGuides="1">
      <p:cViewPr varScale="1">
        <p:scale>
          <a:sx n="77" d="100"/>
          <a:sy n="77" d="100"/>
        </p:scale>
        <p:origin x="108" y="864"/>
      </p:cViewPr>
      <p:guideLst>
        <p:guide orient="horz" pos="1629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目标数据金荣那边有留底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基于入职后的感受、观察等，提出可行性建议（如有解决方案更佳）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7E7E7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72088" y="842923"/>
            <a:ext cx="1788392" cy="1788392"/>
            <a:chOff x="3677803" y="843558"/>
            <a:chExt cx="1788392" cy="1788392"/>
          </a:xfrm>
        </p:grpSpPr>
        <p:sp>
          <p:nvSpPr>
            <p:cNvPr id="17" name="Oval 15"/>
            <p:cNvSpPr/>
            <p:nvPr/>
          </p:nvSpPr>
          <p:spPr>
            <a:xfrm>
              <a:off x="3677803" y="843558"/>
              <a:ext cx="1788392" cy="1788392"/>
            </a:xfrm>
            <a:prstGeom prst="ellipse">
              <a:avLst/>
            </a:prstGeom>
            <a:solidFill>
              <a:srgbClr val="FFA50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1"/>
            <p:cNvSpPr/>
            <p:nvPr/>
          </p:nvSpPr>
          <p:spPr>
            <a:xfrm>
              <a:off x="3869579" y="1327469"/>
              <a:ext cx="141577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dirty="0" smtClean="0">
                  <a:solidFill>
                    <a:schemeClr val="bg1"/>
                  </a:solidFill>
                  <a:latin typeface="Eras Bold ITC" panose="020B0907030504020204" pitchFamily="34" charset="0"/>
                  <a:ea typeface="Entypo" pitchFamily="2" charset="0"/>
                </a:rPr>
                <a:t>孙宇</a:t>
              </a:r>
              <a:endParaRPr lang="ru-RU" sz="4800" dirty="0">
                <a:solidFill>
                  <a:schemeClr val="bg1"/>
                </a:solidFill>
                <a:ea typeface="Entypo" pitchFamily="2" charset="0"/>
              </a:endParaRPr>
            </a:p>
          </p:txBody>
        </p:sp>
      </p:grpSp>
      <p:sp>
        <p:nvSpPr>
          <p:cNvPr id="29" name="Text Placeholder 12"/>
          <p:cNvSpPr txBox="1"/>
          <p:nvPr/>
        </p:nvSpPr>
        <p:spPr>
          <a:xfrm>
            <a:off x="1157101" y="2970281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12"/>
          <p:cNvSpPr txBox="1"/>
          <p:nvPr/>
        </p:nvSpPr>
        <p:spPr>
          <a:xfrm>
            <a:off x="2393156" y="3722423"/>
            <a:ext cx="4357688" cy="2894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2024-07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94798" y="3540222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51460" y="195580"/>
            <a:ext cx="1041400" cy="55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对工作岗位的认知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4650740" cy="459690"/>
            <a:chOff x="4315150" y="2341731"/>
            <a:chExt cx="4650740" cy="540057"/>
          </a:xfrm>
        </p:grpSpPr>
        <p:sp>
          <p:nvSpPr>
            <p:cNvPr id="67" name="矩形 66"/>
            <p:cNvSpPr/>
            <p:nvPr/>
          </p:nvSpPr>
          <p:spPr>
            <a:xfrm>
              <a:off x="4635825" y="2424539"/>
              <a:ext cx="4330065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试用期考核与工作成果展示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692663"/>
            <a:chOff x="4315150" y="3035884"/>
            <a:chExt cx="3857250" cy="813760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73109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提质增效事件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23243" y="4256369"/>
            <a:ext cx="894259" cy="521970"/>
            <a:chOff x="2215144" y="4047039"/>
            <a:chExt cx="1244730" cy="956965"/>
          </a:xfrm>
        </p:grpSpPr>
        <p:sp>
          <p:nvSpPr>
            <p:cNvPr id="3" name="平行四边形 2"/>
            <p:cNvSpPr/>
            <p:nvPr>
              <p:custDataLst>
                <p:tags r:id="rId3"/>
              </p:custDataLst>
            </p:nvPr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2393075" y="4047039"/>
              <a:ext cx="1066799" cy="95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02496" y="4288186"/>
            <a:ext cx="3857250" cy="692663"/>
            <a:chOff x="4315150" y="3035884"/>
            <a:chExt cx="3857250" cy="813760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4841196" y="3118548"/>
              <a:ext cx="2827147" cy="73109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对公司的建设性意见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>
              <p:custDataLst>
                <p:tags r:id="rId2"/>
              </p:custDataLst>
            </p:nvPr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987425"/>
            <a:ext cx="8208912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各位领导好，本人孙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宇，今年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岁，来自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于湖南常德，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年毕业于湖南科技学院，专业是电子信息工程。毕业后从事了雷达领域、机器人领域、智能家居领域的嵌入式软件研发工作。对于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系列单片机、国产单片机、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系列单片机等有较为丰富的开发经验，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年的工作经验，让我对嵌入式产品的开发与问题解决，提供了夯实的技术积累。</a:t>
            </a:r>
            <a:endParaRPr lang="zh-CN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试用期绩效考核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327324"/>
              </p:ext>
            </p:extLst>
          </p:nvPr>
        </p:nvGraphicFramePr>
        <p:xfrm>
          <a:off x="683566" y="1131570"/>
          <a:ext cx="7848873" cy="319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165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试用期绩效考核达成情况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考核项目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目标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1.0E_4G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版本杭研入库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对接中移平台，我司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产品入库杭研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软件开发已完成，后续可能还需增加按键解绑功能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1203325"/>
            <a:ext cx="4572000" cy="1591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包括但不限于：个人的业绩数据、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量化的工作成果、</a:t>
            </a:r>
            <a:r>
              <a:rPr lang="zh-CN" altLang="zh-CN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个人所完成的关键</a:t>
            </a:r>
            <a:r>
              <a:rPr lang="zh-CN" altLang="zh-CN" sz="16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等（或突出表现）。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（这段文字可删除，只做参考）</a:t>
            </a:r>
            <a:endParaRPr lang="zh-CN" altLang="en-US" sz="16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提质增效事件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015" y="915035"/>
            <a:ext cx="73520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提质增效事件：（例如：建设类/决策类/执行类）</a:t>
            </a: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做了哪些具体的工作：</a:t>
            </a: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经营成果产出（预期）：以财务数据呈现</a:t>
            </a: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评委判断依据：试用期员工提到的提质增效事件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方向是否正确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方法是否得当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成果是否显著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（这段文字可删除，只做参考）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对公司的建设性意见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1259632" y="2355726"/>
            <a:ext cx="6829799" cy="100229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GB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51460" y="195580"/>
            <a:ext cx="1041400" cy="55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  <p:tag name="COMMONDATA" val="eyJoZGlkIjoiNzljNjgxNWY3OWFlZjdiNWEwZDQwZWIwYzFiNTdjZGIifQ=="/>
  <p:tag name="KSO_WPP_MARK_KEY" val="46102c7e-ba23-4228-ba69-4dfce4781f4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536e68-562d-4bf0-9610-65eed94a0c2c}"/>
  <p:tag name="TABLE_ENDDRAG_ORIGIN_RECT" val="492*216"/>
  <p:tag name="TABLE_ENDDRAG_RECT" val="93*72*492*216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418</Words>
  <Application>Microsoft Office PowerPoint</Application>
  <PresentationFormat>全屏显示(16:9)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Entypo</vt:lpstr>
      <vt:lpstr>Open Sans Light</vt:lpstr>
      <vt:lpstr>宋体</vt:lpstr>
      <vt:lpstr>微软雅黑</vt:lpstr>
      <vt:lpstr>Arial</vt:lpstr>
      <vt:lpstr>Calibri</vt:lpstr>
      <vt:lpstr>Eras Bold ITC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User</cp:lastModifiedBy>
  <cp:revision>120</cp:revision>
  <dcterms:created xsi:type="dcterms:W3CDTF">2015-12-11T17:46:00Z</dcterms:created>
  <dcterms:modified xsi:type="dcterms:W3CDTF">2024-07-30T09:58:51Z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8D33EF14DB5B48F09EE2A3F04D96A606</vt:lpwstr>
  </property>
  <property fmtid="{D5CDD505-2E9C-101B-9397-08002B2CF9AE}" pid="3" name="KSOProductBuildVer">
    <vt:lpwstr>2052-12.1.0.16417</vt:lpwstr>
  </property>
</Properties>
</file>