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9" r:id="rId4"/>
    <p:sldId id="293" r:id="rId6"/>
    <p:sldId id="340" r:id="rId7"/>
    <p:sldId id="351" r:id="rId8"/>
    <p:sldId id="353" r:id="rId9"/>
    <p:sldId id="352" r:id="rId10"/>
    <p:sldId id="35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8EB4E3"/>
    <a:srgbClr val="F5F5F5"/>
    <a:srgbClr val="0091FE"/>
    <a:srgbClr val="66D9E8"/>
    <a:srgbClr val="007DDA"/>
    <a:srgbClr val="005DA2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294" autoAdjust="0"/>
    <p:restoredTop sz="94712" autoAdjust="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5A317-4EAC-4930-BCE8-D9BF31AEC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44185" b="32243"/>
          <a:stretch>
            <a:fillRect/>
          </a:stretch>
        </p:blipFill>
        <p:spPr>
          <a:xfrm>
            <a:off x="-1" y="3507854"/>
            <a:ext cx="4948121" cy="163564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51520" y="1995704"/>
            <a:ext cx="468504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财务数据统计分析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539552" y="3675677"/>
            <a:ext cx="37366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公司：上海韩创电子科技有限公司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地址：上海市浦东新区康桥路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86-021-58122857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ycscs_1992@163.com</a:t>
            </a:r>
            <a:endParaRPr lang="zh-CN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 userDrawn="1"/>
        </p:nvSpPr>
        <p:spPr bwMode="auto">
          <a:xfrm>
            <a:off x="395536" y="285939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568" y="2827667"/>
            <a:ext cx="1574754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报告人：张三丰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logo ISUKE-微笑版-绿色-r"/>
          <p:cNvPicPr>
            <a:picLocks noChangeAspect="1"/>
          </p:cNvPicPr>
          <p:nvPr userDrawn="1"/>
        </p:nvPicPr>
        <p:blipFill>
          <a:blip r:embed="rId4">
            <a:lum bright="12000"/>
          </a:blip>
          <a:stretch>
            <a:fillRect/>
          </a:stretch>
        </p:blipFill>
        <p:spPr>
          <a:xfrm>
            <a:off x="10897870" y="6074410"/>
            <a:ext cx="1082040" cy="5797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315" y="123825"/>
            <a:ext cx="730250" cy="39560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8" name="图片 17" descr="logo ISUKE-微笑版-绿色-r"/>
          <p:cNvPicPr>
            <a:picLocks noChangeAspect="1"/>
          </p:cNvPicPr>
          <p:nvPr userDrawn="1"/>
        </p:nvPicPr>
        <p:blipFill>
          <a:blip r:embed="rId12">
            <a:lum bright="12000"/>
          </a:blip>
          <a:stretch>
            <a:fillRect/>
          </a:stretch>
        </p:blipFill>
        <p:spPr>
          <a:xfrm>
            <a:off x="10897870" y="6083935"/>
            <a:ext cx="1082040" cy="579755"/>
          </a:xfrm>
          <a:prstGeom prst="rect">
            <a:avLst/>
          </a:prstGeom>
        </p:spPr>
      </p:pic>
      <p:pic>
        <p:nvPicPr>
          <p:cNvPr id="10" name="图片 9" descr="logo ISUKE-微笑版-绿色-r"/>
          <p:cNvPicPr>
            <a:picLocks noChangeAspect="1"/>
          </p:cNvPicPr>
          <p:nvPr userDrawn="1"/>
        </p:nvPicPr>
        <p:blipFill>
          <a:blip r:embed="rId12">
            <a:lum bright="12000"/>
          </a:blip>
          <a:stretch>
            <a:fillRect/>
          </a:stretch>
        </p:blipFill>
        <p:spPr>
          <a:xfrm>
            <a:off x="11024870" y="6210935"/>
            <a:ext cx="1082040" cy="579755"/>
          </a:xfrm>
          <a:prstGeom prst="rect">
            <a:avLst/>
          </a:prstGeom>
        </p:spPr>
      </p:pic>
      <p:pic>
        <p:nvPicPr>
          <p:cNvPr id="11" name="图片 10" descr="logo ISUKE-微笑版-绿色-r"/>
          <p:cNvPicPr>
            <a:picLocks noChangeAspect="1"/>
          </p:cNvPicPr>
          <p:nvPr userDrawn="1"/>
        </p:nvPicPr>
        <p:blipFill>
          <a:blip r:embed="rId12">
            <a:lum bright="12000"/>
          </a:blip>
          <a:stretch>
            <a:fillRect/>
          </a:stretch>
        </p:blipFill>
        <p:spPr>
          <a:xfrm>
            <a:off x="11151870" y="6337935"/>
            <a:ext cx="1082040" cy="5797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63255" y="4659630"/>
            <a:ext cx="702945" cy="381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print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30973" y="1995704"/>
            <a:ext cx="4685043" cy="127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2021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工作述职报告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909014" y="3899620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6975" y="3867785"/>
            <a:ext cx="282448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4011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01570" y="3886835"/>
            <a:ext cx="459740" cy="218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23190"/>
            <a:ext cx="690880" cy="3746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755576" y="0"/>
            <a:ext cx="2346338" cy="1290646"/>
          </a:xfrm>
          <a:prstGeom prst="triangle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flipV="1">
            <a:off x="286730" y="0"/>
            <a:ext cx="2582390" cy="142049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968" y="60982"/>
            <a:ext cx="1729667" cy="638560"/>
          </a:xfrm>
          <a:prstGeom prst="rect">
            <a:avLst/>
          </a:prstGeom>
          <a:noFill/>
        </p:spPr>
        <p:txBody>
          <a:bodyPr wrap="square" lIns="99834" tIns="49917" rIns="99834" bIns="49917" rtlCol="0">
            <a:spAutoFit/>
          </a:bodyPr>
          <a:lstStyle/>
          <a:p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</a:t>
            </a:r>
            <a:endParaRPr lang="zh-CN" altLang="en-US" sz="3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椭圆 3"/>
          <p:cNvSpPr/>
          <p:nvPr/>
        </p:nvSpPr>
        <p:spPr bwMode="auto">
          <a:xfrm rot="3152971">
            <a:off x="2395361" y="1296000"/>
            <a:ext cx="1037094" cy="67645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组合 43"/>
          <p:cNvGrpSpPr/>
          <p:nvPr/>
        </p:nvGrpSpPr>
        <p:grpSpPr>
          <a:xfrm>
            <a:off x="2795638" y="1065600"/>
            <a:ext cx="468000" cy="575348"/>
            <a:chOff x="3059833" y="1164317"/>
            <a:chExt cx="460437" cy="575348"/>
          </a:xfrm>
        </p:grpSpPr>
        <p:sp>
          <p:nvSpPr>
            <p:cNvPr id="41" name="椭圆 6"/>
            <p:cNvSpPr/>
            <p:nvPr/>
          </p:nvSpPr>
          <p:spPr bwMode="auto">
            <a:xfrm rot="3152971">
              <a:off x="3001052" y="1223098"/>
              <a:ext cx="568567" cy="451006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椭圆 6"/>
            <p:cNvSpPr/>
            <p:nvPr/>
          </p:nvSpPr>
          <p:spPr bwMode="auto">
            <a:xfrm rot="3152971">
              <a:off x="3006084" y="1253492"/>
              <a:ext cx="536336" cy="421785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3084901" y="1278000"/>
              <a:ext cx="4353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2" name="椭圆 3"/>
          <p:cNvSpPr/>
          <p:nvPr/>
        </p:nvSpPr>
        <p:spPr bwMode="auto">
          <a:xfrm rot="3152971">
            <a:off x="2395359" y="2016000"/>
            <a:ext cx="1037093" cy="67652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44"/>
          <p:cNvGrpSpPr/>
          <p:nvPr/>
        </p:nvGrpSpPr>
        <p:grpSpPr>
          <a:xfrm>
            <a:off x="2797200" y="1785600"/>
            <a:ext cx="449593" cy="578435"/>
            <a:chOff x="3059832" y="2068459"/>
            <a:chExt cx="461271" cy="576475"/>
          </a:xfrm>
        </p:grpSpPr>
        <p:sp>
          <p:nvSpPr>
            <p:cNvPr id="33" name="椭圆 6"/>
            <p:cNvSpPr/>
            <p:nvPr/>
          </p:nvSpPr>
          <p:spPr bwMode="auto">
            <a:xfrm rot="3152971">
              <a:off x="2997311" y="2130980"/>
              <a:ext cx="568567" cy="443525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椭圆 6"/>
            <p:cNvSpPr/>
            <p:nvPr/>
          </p:nvSpPr>
          <p:spPr bwMode="auto">
            <a:xfrm rot="3152971">
              <a:off x="3006107" y="2157610"/>
              <a:ext cx="536335" cy="42183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TextBox 48"/>
            <p:cNvSpPr txBox="1">
              <a:spLocks noChangeArrowheads="1"/>
            </p:cNvSpPr>
            <p:nvPr/>
          </p:nvSpPr>
          <p:spPr bwMode="auto">
            <a:xfrm>
              <a:off x="3085687" y="2183269"/>
              <a:ext cx="4354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椭圆 3"/>
          <p:cNvSpPr/>
          <p:nvPr/>
        </p:nvSpPr>
        <p:spPr bwMode="auto">
          <a:xfrm rot="3152971">
            <a:off x="2395359" y="2736000"/>
            <a:ext cx="1037093" cy="67652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97200" y="2505601"/>
            <a:ext cx="452226" cy="578433"/>
            <a:chOff x="3059833" y="2972599"/>
            <a:chExt cx="461111" cy="576474"/>
          </a:xfrm>
        </p:grpSpPr>
        <p:sp>
          <p:nvSpPr>
            <p:cNvPr id="27" name="椭圆 6"/>
            <p:cNvSpPr/>
            <p:nvPr/>
          </p:nvSpPr>
          <p:spPr bwMode="auto">
            <a:xfrm rot="3152971">
              <a:off x="2999449" y="3032982"/>
              <a:ext cx="568567" cy="44780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椭圆 6"/>
            <p:cNvSpPr/>
            <p:nvPr/>
          </p:nvSpPr>
          <p:spPr bwMode="auto">
            <a:xfrm rot="3152971">
              <a:off x="3006108" y="3061749"/>
              <a:ext cx="536335" cy="421831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49"/>
            <p:cNvSpPr txBox="1">
              <a:spLocks noChangeArrowheads="1"/>
            </p:cNvSpPr>
            <p:nvPr/>
          </p:nvSpPr>
          <p:spPr bwMode="auto">
            <a:xfrm>
              <a:off x="3085528" y="3087408"/>
              <a:ext cx="4354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7" name="矩形 55"/>
          <p:cNvSpPr>
            <a:spLocks noChangeArrowheads="1"/>
          </p:cNvSpPr>
          <p:nvPr/>
        </p:nvSpPr>
        <p:spPr bwMode="auto">
          <a:xfrm>
            <a:off x="3492175" y="1135692"/>
            <a:ext cx="414340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</a:t>
            </a:r>
            <a:r>
              <a:rPr lang="zh-CN" altLang="en-US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年工作完成情况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797200" y="3225601"/>
            <a:ext cx="452226" cy="578433"/>
            <a:chOff x="3059833" y="2972599"/>
            <a:chExt cx="461111" cy="576474"/>
          </a:xfrm>
        </p:grpSpPr>
        <p:sp>
          <p:nvSpPr>
            <p:cNvPr id="48" name="椭圆 6"/>
            <p:cNvSpPr/>
            <p:nvPr/>
          </p:nvSpPr>
          <p:spPr bwMode="auto">
            <a:xfrm rot="3152971">
              <a:off x="2999449" y="3032982"/>
              <a:ext cx="568567" cy="44780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6"/>
            <p:cNvSpPr/>
            <p:nvPr/>
          </p:nvSpPr>
          <p:spPr bwMode="auto">
            <a:xfrm rot="3152971">
              <a:off x="3006108" y="3061749"/>
              <a:ext cx="536335" cy="421831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3085528" y="3087408"/>
              <a:ext cx="4354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1" name="矩形 55"/>
          <p:cNvSpPr>
            <a:spLocks noChangeArrowheads="1"/>
          </p:cNvSpPr>
          <p:nvPr/>
        </p:nvSpPr>
        <p:spPr bwMode="auto">
          <a:xfrm>
            <a:off x="3500430" y="3571882"/>
            <a:ext cx="3732604" cy="40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3"/>
          <p:cNvSpPr/>
          <p:nvPr/>
        </p:nvSpPr>
        <p:spPr bwMode="auto">
          <a:xfrm rot="3152971">
            <a:off x="2395359" y="3456000"/>
            <a:ext cx="1037093" cy="67652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91865" y="1854200"/>
            <a:ext cx="38804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2021年成长与收获</a:t>
            </a:r>
            <a:endParaRPr lang="zh-CN" altLang="en-US" sz="2400" b="1" spc="3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2000" y="3294000"/>
            <a:ext cx="45161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年个人发展目标及路径</a:t>
            </a:r>
            <a:endParaRPr lang="zh-CN" altLang="en-US" sz="24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1865" y="2574290"/>
            <a:ext cx="361442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2022年改进与提升</a:t>
            </a:r>
            <a:endParaRPr sz="24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2021年工作完成情况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8045" y="1185545"/>
            <a:ext cx="348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2021年成长与收获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2022年改进与提升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2022年工作规划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目标实现路径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8"/>
          <p:cNvSpPr txBox="1"/>
          <p:nvPr/>
        </p:nvSpPr>
        <p:spPr>
          <a:xfrm>
            <a:off x="1074981" y="2370753"/>
            <a:ext cx="2880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 spc="22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谢谢大家！</a:t>
            </a:r>
            <a:endParaRPr lang="zh-CN" altLang="en-US" sz="4400" b="1" spc="2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23190"/>
            <a:ext cx="690880" cy="3746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全屏显示(16:9)</PresentationFormat>
  <Paragraphs>41</Paragraphs>
  <Slides>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数据统计金融银行报表财务报告ppt模板</dc:title>
  <dc:creator>dell</dc:creator>
  <cp:lastModifiedBy>丫丫</cp:lastModifiedBy>
  <cp:revision>20</cp:revision>
  <dcterms:created xsi:type="dcterms:W3CDTF">2021-01-13T00:48:00Z</dcterms:created>
  <dcterms:modified xsi:type="dcterms:W3CDTF">2021-12-30T03:14:29Z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ED1768259FDB46DCB5EB09C1E1F281E3</vt:lpwstr>
  </property>
</Properties>
</file>