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4" r:id="rId4"/>
    <p:sldId id="258" r:id="rId5"/>
    <p:sldId id="272" r:id="rId6"/>
    <p:sldId id="271" r:id="rId7"/>
    <p:sldId id="267" r:id="rId8"/>
    <p:sldId id="270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4733-0920-410B-B71B-D25C9CE26CA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92EF7-6F75-4674-9A5A-E4F876B32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3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92EF7-6F75-4674-9A5A-E4F876B326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92EF7-6F75-4674-9A5A-E4F876B326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99219-7552-4229-BFDF-154FEA4CE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6CE7F-40D5-4ACF-A9B9-FD858EDE3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0978F-EB25-4E12-BCA9-09AC7D83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5AFDE-4F69-4D56-A929-EA6E5A99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DB873-3AAC-4E9F-B3F1-EC74DB4F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15049-7AA4-4C93-8713-2DF3D703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848D7-BCA7-43E7-B490-27998A127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0D4E5-6E88-4B12-ADBD-5D8DF063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84B66-4C93-4B0E-98B5-8E69ED34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C6A01-4D56-4DE3-8BD6-BD3B849D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7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91A97-BB04-4D15-8FC5-81BC188B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DF6EA6-2EF2-4C95-9A99-284E374B4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EC1F3-9A05-44BC-9A1B-32F5B758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A762C-A579-426B-BF51-61AC5B91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DF9F2-BE62-492D-A7AC-225744A1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6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706C3-960B-4515-800C-0C59BF66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DF199-C3D0-4F20-9D01-11D8C77B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AA6F2-7A06-4F9A-9055-4EE83F62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8C738-E399-426C-8B26-036570D3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B3952-FE69-46FE-9871-8A3FCBFD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A1025-F114-4FA1-9465-BC5E15A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24723-E567-4662-8BE2-B61666F7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16313-651D-4195-B7F3-E45AA5B7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BE06F-42C1-4111-920F-7C3029B3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1CCFC-9AC7-4CB2-926B-D3634BA0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1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3033A-75FD-4E67-9DD4-0F939782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0D2DB-BA02-49D1-B74F-959B9AE21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297B3-F6D1-4635-9026-0B13EAF19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E068C-EB32-4553-97B7-1CA50A42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63A05-114B-4D18-87E9-35F16592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7E674-3BF2-4A8D-AC0C-5D253AC3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A2DD6-3435-4284-87B8-99AF5748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D668A-7D00-41A6-A01F-68B13DC1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3BD79-F036-4B26-9155-1B263FD3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43C6F5-D960-41F5-878A-607CD39F5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91B009-8AB1-4A05-8AE9-9C09476D6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3A20D0-27B4-405B-B455-34DE4AC1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71C471-3B58-450A-9546-CB2A597C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B0DFC9-12E7-4E3D-8CA8-DFF8DC26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2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719F8-4384-446E-B3AE-F30DF27E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43658-E48C-4652-9B52-A4AE3D93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6E7C09-763B-4F65-903A-7D8FC324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63D54-D0CC-48D6-BD1C-7F17E63C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1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E6E2BE-0176-4566-B701-FBCF8051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9D7419-4B55-4B41-9459-1F56272D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75805-197E-44DC-9B8C-B82D9BAA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C481D-CA9D-4C60-BB20-D834413C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89D2E-EB13-4B3E-B914-4A7BAD99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79235-93B1-46A2-81FC-3F2B698A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AF764-8278-4B6C-AB63-1FA74E84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7BC95-0A18-41D6-9D0B-7A376560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FBE33-3601-491C-B084-EDA03732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9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9548A-80F6-4E42-94B6-CBEDC0BE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53939E-3AF0-4CA1-9D5E-56335C124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CC8B8-5AE4-49BF-8AC9-CB701F81A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F787B-C9F1-4AB0-A431-AAC1DF0A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8362A-2AB4-428E-A599-2F48F1CE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F6503-07CD-4148-9DE6-8B7B6799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DB3067-A5F2-4A27-83AF-0107B201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F8A0A-2E94-4262-98CA-21D2B5E3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B2105-A2E0-4616-AE82-2F7C4026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8D4-C931-4E00-B564-41193720902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A3004-CCC3-4E22-BD6A-C33DE4E5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1C855-2C26-4C7F-B957-9099CFA9C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D242-2382-4683-8EBD-D87EDD6C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7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F5679-E0D6-4DCE-BA6A-2BC5487FD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运动场景构建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28E21-A50B-4560-B31D-C6D653841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00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4DC5-107D-45D5-AD64-65A8ADAB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跑步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0"/>
            <a:ext cx="3258062" cy="22214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8343" y="3093360"/>
            <a:ext cx="29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粘贴位置一：鞋子正后侧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45" y="3747371"/>
            <a:ext cx="2979198" cy="177215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172505" y="2583402"/>
            <a:ext cx="53266" cy="3295604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08990" y="3093360"/>
            <a:ext cx="29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粘贴位置二：鞋子内侧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971365" y="16175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支持款式：</a:t>
            </a:r>
            <a:r>
              <a:rPr lang="en-US" altLang="zh-CN" dirty="0"/>
              <a:t>A</a:t>
            </a:r>
            <a:r>
              <a:rPr lang="zh-CN" altLang="en-US" dirty="0"/>
              <a:t>款</a:t>
            </a:r>
            <a:r>
              <a:rPr lang="en-US" altLang="zh-CN" dirty="0"/>
              <a:t>&amp;B</a:t>
            </a:r>
            <a:r>
              <a:rPr lang="zh-CN" altLang="en-US" dirty="0"/>
              <a:t>款</a:t>
            </a:r>
            <a:endParaRPr lang="en-US" altLang="zh-CN" dirty="0"/>
          </a:p>
          <a:p>
            <a:r>
              <a:rPr lang="zh-CN" altLang="en-US" dirty="0"/>
              <a:t>粘贴数量：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7939595" y="2534756"/>
            <a:ext cx="53266" cy="3295604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448" y="3741478"/>
            <a:ext cx="3357238" cy="177804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22814" y="3093360"/>
            <a:ext cx="29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粘贴位置三：鞋子外侧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370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4DC5-107D-45D5-AD64-65A8ADAB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跑步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0"/>
            <a:ext cx="3258062" cy="22214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8343" y="3093360"/>
            <a:ext cx="29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粘贴位置一：鞋子正后侧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45" y="3747371"/>
            <a:ext cx="2979198" cy="177215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172505" y="2583402"/>
            <a:ext cx="53266" cy="3295604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08990" y="3093360"/>
            <a:ext cx="29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粘贴位置二：鞋子内侧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971365" y="16175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支持款式：</a:t>
            </a:r>
            <a:r>
              <a:rPr lang="en-US" altLang="zh-CN" dirty="0"/>
              <a:t>A</a:t>
            </a:r>
            <a:r>
              <a:rPr lang="zh-CN" altLang="en-US" dirty="0"/>
              <a:t>款</a:t>
            </a:r>
            <a:r>
              <a:rPr lang="en-US" altLang="zh-CN" dirty="0"/>
              <a:t>&amp;B</a:t>
            </a:r>
            <a:r>
              <a:rPr lang="zh-CN" altLang="en-US" dirty="0"/>
              <a:t>款</a:t>
            </a:r>
            <a:endParaRPr lang="en-US" altLang="zh-CN" dirty="0"/>
          </a:p>
          <a:p>
            <a:r>
              <a:rPr lang="zh-CN" altLang="en-US" dirty="0"/>
              <a:t>粘贴数量：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7939595" y="2534756"/>
            <a:ext cx="53266" cy="3295604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448" y="3741478"/>
            <a:ext cx="3357238" cy="177804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22814" y="3093360"/>
            <a:ext cx="29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粘贴位置三：鞋子外侧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069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45705-5FE1-4F04-B123-188DB67F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44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运动设备添加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A474B8-E581-41D5-AAB9-7435365852A1}"/>
              </a:ext>
            </a:extLst>
          </p:cNvPr>
          <p:cNvSpPr txBox="1"/>
          <p:nvPr/>
        </p:nvSpPr>
        <p:spPr>
          <a:xfrm>
            <a:off x="1246909" y="150602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运动设备在初始使用时，需添加到用户账户下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909AEFA-C9FF-4ECB-928E-8DA6A30C5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8920"/>
              </p:ext>
            </p:extLst>
          </p:nvPr>
        </p:nvGraphicFramePr>
        <p:xfrm>
          <a:off x="1348508" y="2160541"/>
          <a:ext cx="799789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637">
                  <a:extLst>
                    <a:ext uri="{9D8B030D-6E8A-4147-A177-3AD203B41FA5}">
                      <a16:colId xmlns:a16="http://schemas.microsoft.com/office/drawing/2014/main" val="648961208"/>
                    </a:ext>
                  </a:extLst>
                </a:gridCol>
                <a:gridCol w="1370637">
                  <a:extLst>
                    <a:ext uri="{9D8B030D-6E8A-4147-A177-3AD203B41FA5}">
                      <a16:colId xmlns:a16="http://schemas.microsoft.com/office/drawing/2014/main" val="2511546738"/>
                    </a:ext>
                  </a:extLst>
                </a:gridCol>
                <a:gridCol w="5256619">
                  <a:extLst>
                    <a:ext uri="{9D8B030D-6E8A-4147-A177-3AD203B41FA5}">
                      <a16:colId xmlns:a16="http://schemas.microsoft.com/office/drawing/2014/main" val="3706835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51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私有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晃动唤醒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端蓝牙扫描添加设备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会写入用户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私有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端或者手环识别到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的用户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项一致时才会连接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62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会写入用户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共有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属性，任意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端或者手环都可以连接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16394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53A69BE-2A97-4F6C-BCC7-80E8B3111ABE}"/>
              </a:ext>
            </a:extLst>
          </p:cNvPr>
          <p:cNvSpPr txBox="1"/>
          <p:nvPr/>
        </p:nvSpPr>
        <p:spPr>
          <a:xfrm>
            <a:off x="1246909" y="4428648"/>
            <a:ext cx="949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只能通过手机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端进行添加，手环端添加的话手环端工作较为繁琐，需要手机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、手环、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同时参与。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81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45705-5FE1-4F04-B123-188DB67F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44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运动设备连接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A474B8-E581-41D5-AAB9-7435365852A1}"/>
              </a:ext>
            </a:extLst>
          </p:cNvPr>
          <p:cNvSpPr txBox="1"/>
          <p:nvPr/>
        </p:nvSpPr>
        <p:spPr>
          <a:xfrm>
            <a:off x="1246909" y="15060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运动设备有两种连接方式：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909AEFA-C9FF-4ECB-928E-8DA6A30C5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59701"/>
              </p:ext>
            </p:extLst>
          </p:nvPr>
        </p:nvGraphicFramePr>
        <p:xfrm>
          <a:off x="1348508" y="2160541"/>
          <a:ext cx="96520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09">
                  <a:extLst>
                    <a:ext uri="{9D8B030D-6E8A-4147-A177-3AD203B41FA5}">
                      <a16:colId xmlns:a16="http://schemas.microsoft.com/office/drawing/2014/main" val="648961208"/>
                    </a:ext>
                  </a:extLst>
                </a:gridCol>
                <a:gridCol w="1654109">
                  <a:extLst>
                    <a:ext uri="{9D8B030D-6E8A-4147-A177-3AD203B41FA5}">
                      <a16:colId xmlns:a16="http://schemas.microsoft.com/office/drawing/2014/main" val="2547520838"/>
                    </a:ext>
                  </a:extLst>
                </a:gridCol>
                <a:gridCol w="6343783">
                  <a:extLst>
                    <a:ext uri="{9D8B030D-6E8A-4147-A177-3AD203B41FA5}">
                      <a16:colId xmlns:a16="http://schemas.microsoft.com/office/drawing/2014/main" val="3706835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前置条件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51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蓝牙连接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晃动唤醒设备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使用手机或者手环连接运动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62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NFC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手环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NFC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靠近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，手环定向连接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。该方式需手环需处于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NC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读卡模式（定时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点击开启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1639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A74C461-FC78-4DFF-A0BC-606F0EC58C75}"/>
              </a:ext>
            </a:extLst>
          </p:cNvPr>
          <p:cNvSpPr txBox="1"/>
          <p:nvPr/>
        </p:nvSpPr>
        <p:spPr>
          <a:xfrm>
            <a:off x="1246909" y="3918524"/>
            <a:ext cx="949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为私有属性时，只有用户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一致的手机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（账号）、手环才能连接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，否则不能连接到私有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。（软件层面实现）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不支持与运动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互动数据出发手机蓝牙连接功能；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由于手环处于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读卡模式时功耗高，所以需要设计相关开启场景，不能长期开启。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31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45705-5FE1-4F04-B123-188DB67F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数据互传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B0C20C-B5D7-4BFE-BCF6-75B1F9036E0C}"/>
              </a:ext>
            </a:extLst>
          </p:cNvPr>
          <p:cNvSpPr txBox="1"/>
          <p:nvPr/>
        </p:nvSpPr>
        <p:spPr>
          <a:xfrm>
            <a:off x="1219200" y="1520785"/>
            <a:ext cx="1043709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数据互传场景有如下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种（手环和手机作为用户身份标识）：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首次手环、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激活：手机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搜索手环和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蓝牙连接激活；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首次激活后，无手环有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：用户需要操作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数据同步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手环连接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及以上）：手环根据手机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信息，主动连接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里授权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手环连接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（多对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）：手环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收到连接请求，通知上个手环断开连接，与请求手环连接；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手环和手机都在，默认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与手环连接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在仅有手机时，手机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需要打开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单用户场景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可满足，我们只考虑多用户场景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无法触发自身蓝牙进行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或手环连接，需要用户启动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3AF62-4FE9-4D42-B960-E7DD341FDD7C}"/>
              </a:ext>
            </a:extLst>
          </p:cNvPr>
          <p:cNvSpPr txBox="1"/>
          <p:nvPr/>
        </p:nvSpPr>
        <p:spPr>
          <a:xfrm>
            <a:off x="1219200" y="5337215"/>
            <a:ext cx="6263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场景与数据互传匹配如下：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个人居家和户外私人设备使用：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种数据传输方式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健身房等共享设备使用：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种数据传输方式</a:t>
            </a:r>
          </a:p>
        </p:txBody>
      </p:sp>
    </p:spTree>
    <p:extLst>
      <p:ext uri="{BB962C8B-B14F-4D97-AF65-F5344CB8AC3E}">
        <p14:creationId xmlns:p14="http://schemas.microsoft.com/office/powerpoint/2010/main" val="37450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45705-5FE1-4F04-B123-188DB67F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761" y="37828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手机、手环、运动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9292C4-B411-48D2-96E9-8F371A9D0F7A}"/>
              </a:ext>
            </a:extLst>
          </p:cNvPr>
          <p:cNvSpPr/>
          <p:nvPr/>
        </p:nvSpPr>
        <p:spPr>
          <a:xfrm>
            <a:off x="10512914" y="2642150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</a:t>
            </a:r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54EEC76-0071-4CFD-943A-82372D306FE6}"/>
              </a:ext>
            </a:extLst>
          </p:cNvPr>
          <p:cNvSpPr/>
          <p:nvPr/>
        </p:nvSpPr>
        <p:spPr>
          <a:xfrm>
            <a:off x="7159376" y="2642150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手环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2B3274B-4BD3-48C0-8701-06EC0ED670DD}"/>
              </a:ext>
            </a:extLst>
          </p:cNvPr>
          <p:cNvSpPr txBox="1"/>
          <p:nvPr/>
        </p:nvSpPr>
        <p:spPr>
          <a:xfrm>
            <a:off x="8876073" y="187451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F23CE1E-3F88-44D9-95A1-EE6F2F1EE69E}"/>
              </a:ext>
            </a:extLst>
          </p:cNvPr>
          <p:cNvSpPr txBox="1"/>
          <p:nvPr/>
        </p:nvSpPr>
        <p:spPr>
          <a:xfrm>
            <a:off x="1003670" y="2340719"/>
            <a:ext cx="5652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碰一碰主动连接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，实现手环连接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并实时查看运动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加个流程图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7DD764-A35E-4431-9D70-DF98F57C75A9}"/>
              </a:ext>
            </a:extLst>
          </p:cNvPr>
          <p:cNvSpPr txBox="1"/>
          <p:nvPr/>
        </p:nvSpPr>
        <p:spPr>
          <a:xfrm>
            <a:off x="7777098" y="4046461"/>
            <a:ext cx="3198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：居家或户外个人运动，单个运动器材场景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2267DD9-836A-4D0E-86E5-A1357CC0CBD4}"/>
              </a:ext>
            </a:extLst>
          </p:cNvPr>
          <p:cNvCxnSpPr>
            <a:cxnSpLocks/>
          </p:cNvCxnSpPr>
          <p:nvPr/>
        </p:nvCxnSpPr>
        <p:spPr>
          <a:xfrm>
            <a:off x="8239376" y="3182150"/>
            <a:ext cx="22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65D75F8-AA66-4E3D-B2FF-AF7EEC929C84}"/>
              </a:ext>
            </a:extLst>
          </p:cNvPr>
          <p:cNvSpPr/>
          <p:nvPr/>
        </p:nvSpPr>
        <p:spPr>
          <a:xfrm>
            <a:off x="10512914" y="5185108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</a:t>
            </a:r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0B2B5EA-3B9C-40FC-A1DA-3B19BD61F841}"/>
              </a:ext>
            </a:extLst>
          </p:cNvPr>
          <p:cNvSpPr/>
          <p:nvPr/>
        </p:nvSpPr>
        <p:spPr>
          <a:xfrm>
            <a:off x="7159376" y="5185108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CBFB91-C16C-4D20-AFFE-51D89A5CF350}"/>
              </a:ext>
            </a:extLst>
          </p:cNvPr>
          <p:cNvCxnSpPr>
            <a:cxnSpLocks/>
          </p:cNvCxnSpPr>
          <p:nvPr/>
        </p:nvCxnSpPr>
        <p:spPr>
          <a:xfrm>
            <a:off x="8239376" y="5725108"/>
            <a:ext cx="22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F2C7E6E-E07D-45CC-83D0-7861BABCB31A}"/>
              </a:ext>
            </a:extLst>
          </p:cNvPr>
          <p:cNvSpPr txBox="1"/>
          <p:nvPr/>
        </p:nvSpPr>
        <p:spPr>
          <a:xfrm>
            <a:off x="1003670" y="5078777"/>
            <a:ext cx="565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用户没有手环但有运动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，用户需要手动打开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自动连接运动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，同步数据。</a:t>
            </a:r>
          </a:p>
        </p:txBody>
      </p:sp>
    </p:spTree>
    <p:extLst>
      <p:ext uri="{BB962C8B-B14F-4D97-AF65-F5344CB8AC3E}">
        <p14:creationId xmlns:p14="http://schemas.microsoft.com/office/powerpoint/2010/main" val="156394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45705-5FE1-4F04-B123-188DB67F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手机、手环、运动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连接模型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F23CE1E-3F88-44D9-95A1-EE6F2F1EE69E}"/>
              </a:ext>
            </a:extLst>
          </p:cNvPr>
          <p:cNvSpPr txBox="1"/>
          <p:nvPr/>
        </p:nvSpPr>
        <p:spPr>
          <a:xfrm>
            <a:off x="942109" y="2327564"/>
            <a:ext cx="565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用户没有手环但有运动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，用户需要手动打开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自动连接运动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，同步数据。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7DD764-A35E-4431-9D70-DF98F57C75A9}"/>
              </a:ext>
            </a:extLst>
          </p:cNvPr>
          <p:cNvSpPr txBox="1"/>
          <p:nvPr/>
        </p:nvSpPr>
        <p:spPr>
          <a:xfrm>
            <a:off x="7905837" y="4252257"/>
            <a:ext cx="3198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：居家或户外个人运动，共有设备；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7961366-5212-4D75-B9DC-642E9BAA6E7C}"/>
              </a:ext>
            </a:extLst>
          </p:cNvPr>
          <p:cNvSpPr/>
          <p:nvPr/>
        </p:nvSpPr>
        <p:spPr>
          <a:xfrm>
            <a:off x="10512914" y="2722049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</a:t>
            </a:r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16A8E06-4617-4868-B167-9C64C546FBF4}"/>
              </a:ext>
            </a:extLst>
          </p:cNvPr>
          <p:cNvSpPr/>
          <p:nvPr/>
        </p:nvSpPr>
        <p:spPr>
          <a:xfrm>
            <a:off x="7159376" y="2722049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426B3F-DA0E-4010-81C2-0794FF2C4CC8}"/>
              </a:ext>
            </a:extLst>
          </p:cNvPr>
          <p:cNvCxnSpPr>
            <a:cxnSpLocks/>
          </p:cNvCxnSpPr>
          <p:nvPr/>
        </p:nvCxnSpPr>
        <p:spPr>
          <a:xfrm>
            <a:off x="8239376" y="3262049"/>
            <a:ext cx="22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7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45705-5FE1-4F04-B123-188DB67F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3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手机、手环、运动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9292C4-B411-48D2-96E9-8F371A9D0F7A}"/>
              </a:ext>
            </a:extLst>
          </p:cNvPr>
          <p:cNvSpPr/>
          <p:nvPr/>
        </p:nvSpPr>
        <p:spPr>
          <a:xfrm>
            <a:off x="10169891" y="2722042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</a:t>
            </a:r>
            <a:r>
              <a:rPr lang="en-US" altLang="zh-CN" dirty="0"/>
              <a:t>Tag1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54EEC76-0071-4CFD-943A-82372D306FE6}"/>
              </a:ext>
            </a:extLst>
          </p:cNvPr>
          <p:cNvSpPr/>
          <p:nvPr/>
        </p:nvSpPr>
        <p:spPr>
          <a:xfrm>
            <a:off x="7302327" y="4023397"/>
            <a:ext cx="1080000" cy="10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手环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F23CE1E-3F88-44D9-95A1-EE6F2F1EE69E}"/>
              </a:ext>
            </a:extLst>
          </p:cNvPr>
          <p:cNvSpPr txBox="1"/>
          <p:nvPr/>
        </p:nvSpPr>
        <p:spPr>
          <a:xfrm>
            <a:off x="942109" y="2290875"/>
            <a:ext cx="5652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居家或户外个人运动同时有多个运动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工作时，手环主动连接历史记录所有激活状态下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，屏幕可快速切换实时界面查看不同运动器材实时数据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技术难点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：手环是否支持多运动器材同时运动，同步多个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7DD764-A35E-4431-9D70-DF98F57C75A9}"/>
              </a:ext>
            </a:extLst>
          </p:cNvPr>
          <p:cNvSpPr txBox="1"/>
          <p:nvPr/>
        </p:nvSpPr>
        <p:spPr>
          <a:xfrm>
            <a:off x="6971800" y="5864752"/>
            <a:ext cx="3198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：居家或户外个人运动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多个运动器材场景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2267DD9-836A-4D0E-86E5-A1357CC0CBD4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8382327" y="3262042"/>
            <a:ext cx="1787564" cy="130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CDD201E-8FB4-4B67-9711-2F7B829B46B5}"/>
              </a:ext>
            </a:extLst>
          </p:cNvPr>
          <p:cNvSpPr/>
          <p:nvPr/>
        </p:nvSpPr>
        <p:spPr>
          <a:xfrm>
            <a:off x="10169891" y="4023397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</a:t>
            </a:r>
            <a:r>
              <a:rPr lang="en-US" altLang="zh-CN" dirty="0"/>
              <a:t>Tag2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638F00-EFA2-4DD7-9490-A590DBA57935}"/>
              </a:ext>
            </a:extLst>
          </p:cNvPr>
          <p:cNvCxnSpPr>
            <a:cxnSpLocks/>
            <a:stCxn id="9" idx="3"/>
            <a:endCxn id="15" idx="2"/>
          </p:cNvCxnSpPr>
          <p:nvPr/>
        </p:nvCxnSpPr>
        <p:spPr>
          <a:xfrm>
            <a:off x="8382327" y="4563397"/>
            <a:ext cx="178756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C15D824-FED3-43CD-ACAB-7C6B64910EFD}"/>
              </a:ext>
            </a:extLst>
          </p:cNvPr>
          <p:cNvSpPr/>
          <p:nvPr/>
        </p:nvSpPr>
        <p:spPr>
          <a:xfrm>
            <a:off x="10169891" y="5324752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</a:t>
            </a:r>
            <a:r>
              <a:rPr lang="en-US" altLang="zh-CN" dirty="0" err="1"/>
              <a:t>TagN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26B42E-380E-4FAD-825D-EDA5054BDE3A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>
            <a:off x="8382327" y="4563397"/>
            <a:ext cx="1787564" cy="130135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8DD72D5-8327-4432-A71D-C6C8931BC578}"/>
              </a:ext>
            </a:extLst>
          </p:cNvPr>
          <p:cNvSpPr txBox="1"/>
          <p:nvPr/>
        </p:nvSpPr>
        <p:spPr>
          <a:xfrm>
            <a:off x="8570845" y="356801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蓝牙通道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4DC2768-05A4-45CA-80F2-9BA4C21E46BC}"/>
              </a:ext>
            </a:extLst>
          </p:cNvPr>
          <p:cNvSpPr txBox="1"/>
          <p:nvPr/>
        </p:nvSpPr>
        <p:spPr>
          <a:xfrm>
            <a:off x="8570845" y="432369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蓝牙通道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5E63AF-5264-44A2-9057-C285CC7D590C}"/>
              </a:ext>
            </a:extLst>
          </p:cNvPr>
          <p:cNvSpPr txBox="1"/>
          <p:nvPr/>
        </p:nvSpPr>
        <p:spPr>
          <a:xfrm>
            <a:off x="8570845" y="506670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蓝牙通道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9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765</Words>
  <Application>Microsoft Office PowerPoint</Application>
  <PresentationFormat>宽屏</PresentationFormat>
  <Paragraphs>82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运动场景构建</vt:lpstr>
      <vt:lpstr>运动场景--跑步</vt:lpstr>
      <vt:lpstr>运动场景--跑步</vt:lpstr>
      <vt:lpstr>运动设备添加</vt:lpstr>
      <vt:lpstr>运动设备连接</vt:lpstr>
      <vt:lpstr>数据互传</vt:lpstr>
      <vt:lpstr>手机、手环、运动Tag连接模型</vt:lpstr>
      <vt:lpstr>手机、手环、运动Tag连接模型</vt:lpstr>
      <vt:lpstr>手机、手环、运动Tag连接模型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运动健身平台</dc:title>
  <dc:creator>fangjinqi</dc:creator>
  <cp:lastModifiedBy>Windows User</cp:lastModifiedBy>
  <cp:revision>41</cp:revision>
  <dcterms:created xsi:type="dcterms:W3CDTF">2022-04-17T03:13:00Z</dcterms:created>
  <dcterms:modified xsi:type="dcterms:W3CDTF">2022-04-28T09:55:23Z</dcterms:modified>
</cp:coreProperties>
</file>