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67A1-3B35-4066-A224-A136D62CB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A510D-35CB-46A4-B570-8E99744D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AFC8-3B6A-4CDB-BB09-714DB054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5369-61DA-4B26-8865-1F8A66E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C799-92B6-48DC-8935-3EF33398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DAE6-F4DA-4FF5-B27E-6F8E055E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2F1C-0CF1-4DC3-88DA-8D8D04D25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0835-C2CD-4280-9884-9A4A5B7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F203-1657-4CC8-BC45-2284109E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84B8-D2A1-43B6-B964-5E51C48B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C2072-C6A3-422F-98AB-086FBE616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8E3DB-99D2-4714-AFC5-78BD85E4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FF61-75B6-4886-9FA7-A273E240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DF3B-7B2E-4F44-B318-ACFC3069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4F18-EC94-47F0-B431-40E490E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E7C8-9799-4D96-BCBF-596E0130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C97A-2AA6-4919-BAC0-5F4BBAFC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94AB-8F5A-4922-849C-11BBA931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886-430A-4847-B3F9-56DB8AC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E410-7529-4ED4-AC4A-48226BC3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014D-97CF-4173-8B5C-33112B3A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81EB-94C2-4A4F-8B4C-BE0FCB6A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B156-55F1-4D1B-BDA2-B77336AE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EA29-7403-42EA-B5F9-AA1515C3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3AF8-5BF8-4019-9BAC-031AA4B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5F58-6F10-4951-A148-98B21A8E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9777-345B-441C-9FBB-B5933D833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2E33-A3AB-4159-AB4A-53D5C075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39B6-06EF-4694-AF4E-B99E1DF6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66259-3DF4-4C42-8C63-2E4853CD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AAF5-40F8-432E-A249-CF5110B4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472-726C-4074-9F57-2B38832F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CA38-9104-4223-91D3-536504E2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EA6D5-2526-41FA-97F6-F732B80A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EE79-8E5E-4783-B9C8-1B77DCC64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A853C-1B17-4686-AEA4-802D4E65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A8DDC-966E-4ADF-8C67-22199B1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E0AB0-630A-48C3-937F-C532ECE9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9235A-ADC1-46AB-AD4D-EC7789CD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5C7D-761C-409D-B8B2-080C557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5CA3B-DF3F-4A48-A316-F3B5096B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DAE8B-0363-4910-886B-D6D58EF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2B24-DA42-4D88-A97E-7030EF8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3BE78-48E2-4ABC-AE22-569B100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DEB99-ECCF-4DF2-B907-27DA653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3EF53-7D9F-4746-BDAD-61E226A2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FB5-81E5-49AF-B3E7-6A7AAEFE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F19C-A59E-4669-85F3-22B1F06A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B19B1-4FA6-4735-96F2-122D43A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E15F-5A13-4BA8-9DCE-57DC1991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9A45-D555-487E-98C9-EF855F96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F181-5077-4A31-9FE5-C0343B52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7C92-2558-432B-9981-C95519EB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0E65A-8356-4BB4-828C-AA7DFA30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D489-E507-455C-86A4-E00678BE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D21D-CAEB-42D7-B01D-B129B60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2A7DC-2F72-4B21-8658-59F1CA45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4672-70DA-4B40-A126-12339831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55893-60FC-4A03-9593-C3E1C7AE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5854-1F81-485C-88B9-3DFC52FD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74C9-5C30-482F-A7DE-6DA1C61B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DDD8-DD40-43E3-AFDB-7A252464368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7B05-C3E7-4335-91B7-E86E852C7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E0E9-CFCB-47C7-9131-1A760150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95EB-0B5B-4B86-9DC7-C0F0C81F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14E5-1ED8-4DCF-A7B4-8232ECFB9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by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11CF0-DBB5-4B34-805E-2968A0EA0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姜玥旭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0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FCBA-CABB-470B-9223-7FA3C5DB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in Small </a:t>
            </a:r>
            <a:r>
              <a:rPr lang="en-US" dirty="0" err="1"/>
              <a:t>Gridworld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BEDA-2DF5-480C-8F23-D7F798E0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16" y="1428440"/>
            <a:ext cx="6568168" cy="54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523A-F97B-49F0-963B-F689E44B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in Small </a:t>
            </a:r>
            <a:r>
              <a:rPr lang="en-US" dirty="0" err="1"/>
              <a:t>Gridworld</a:t>
            </a:r>
            <a:r>
              <a:rPr lang="en-US" dirty="0"/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D9D0C-AF7F-41EB-9294-B82339FC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50" y="1516516"/>
            <a:ext cx="7660100" cy="5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7CC7-F638-4493-835B-BE81138B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a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96E34-CCC1-4A74-A189-976EFA7D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77" y="1690688"/>
            <a:ext cx="9094046" cy="50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1F6-73B4-4575-8AD9-B5A0687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F866C-CDE2-4DF9-9D38-002CFE3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92250"/>
            <a:ext cx="95059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3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4A40-3507-4732-B126-F76C614E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Jack’s Car Rental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8D5CF-77F7-49C7-AB9F-775BF354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65" y="1419807"/>
            <a:ext cx="7613470" cy="54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7A8F-440A-4121-9E26-0E92DFB3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in Jack’s Car Rental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4F1A-EE72-4569-942A-FA8FEF93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5A461-BCDD-42D1-9C1D-2EE5CCE7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57" y="1497992"/>
            <a:ext cx="7309485" cy="50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30A2-F37E-46E1-8EE6-E84FD34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EEF3C-963E-4B95-A3F8-066ACF97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438275"/>
            <a:ext cx="86391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567B-D05B-4700-A81B-2C458EEF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F5043-53DE-4173-AC98-FAE37B2F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94" y="1690688"/>
            <a:ext cx="97198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8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41DB-FB11-4C97-A27A-55C6B60D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Modiﬁed 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2D51A-FA7D-4B62-877A-F058B6EE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8" y="1873885"/>
            <a:ext cx="10896663" cy="4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8759-F043-45D1-A441-F2F428C6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DCF0F-7A23-488D-87F2-F18D90E4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254125"/>
            <a:ext cx="9534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6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A9AF-31A3-45A8-97BE-6C318213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BCBC-D4D5-45C2-B90E-0EA0DD37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dirty="0"/>
              <a:t>Policy Evaluation</a:t>
            </a:r>
          </a:p>
          <a:p>
            <a:r>
              <a:rPr lang="en-US" dirty="0"/>
              <a:t>Policy Iteration</a:t>
            </a:r>
          </a:p>
          <a:p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4740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25AA-34F0-4517-84F9-80DD89AA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Optimality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CD0D6-E2C6-4111-9916-07ABCB96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63" y="1690688"/>
            <a:ext cx="9859524" cy="46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4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96E9-DF9C-4534-BAC5-8D230DDC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Value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F42F7-5FD8-4EC3-90E1-A62A1B63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74" y="1947545"/>
            <a:ext cx="10188051" cy="42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0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8762-7BC5-4467-AE59-F6B5F3D0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1B62F-D125-4A07-8BA9-6162153C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38" y="1499235"/>
            <a:ext cx="9098123" cy="53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0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3C2A-0C5B-48E1-A374-6B6C0DD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613B2-6EA2-46DF-BB57-75D0D00D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2" y="1811518"/>
            <a:ext cx="851535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342C6-4D52-4EF2-84F2-B5406BC8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12" y="4707118"/>
            <a:ext cx="8801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41A9-3F02-4199-BA96-8CCD74FD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F39EB-A6F5-4459-94D2-DD6E2EA5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348426"/>
            <a:ext cx="55911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9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5477-B95D-4D61-BAD7-3A40273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Dynamic Programming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A8CC2-76B8-44FE-A2EE-05798A66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03" y="1914229"/>
            <a:ext cx="9857994" cy="33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DBB5-8293-47C8-A716-9E8A7C2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AF993-100C-4441-9A99-EDA79B95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09" y="1825625"/>
            <a:ext cx="10373659" cy="39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06A-CED7-4BA0-A3B2-B1A320D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7B475-E4B0-40D5-B30C-2AF7CEF4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06" y="1690688"/>
            <a:ext cx="88455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11D-9B4A-46B4-8E2A-F67691FA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by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F142-C0A5-4418-A843-21042192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50" y="1690688"/>
            <a:ext cx="1011475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27A-A57C-4F7A-9FD8-36B3B732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64299-2674-40BB-BE8F-2A86A484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04511" cy="33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BFE7-E6D1-4BAD-A89A-4F1E2FC8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31FA7-134D-4BE7-A81B-ECE3D728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3" y="1758496"/>
            <a:ext cx="10729714" cy="3967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7F38A-F18C-484F-B7AE-7EE279A9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25884"/>
            <a:ext cx="10260295" cy="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DE9-BD62-45C9-AAB6-1ADFFEA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FA66-D38C-4056-BB99-797ED102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81" y="1825625"/>
            <a:ext cx="599943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9429-FD17-4438-9957-FEB6282B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Random Policy in the Small </a:t>
            </a:r>
            <a:r>
              <a:rPr lang="en-US" dirty="0" err="1"/>
              <a:t>Gridworld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DBD60-A609-47D3-9F15-B0B8DAE8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3" y="1668918"/>
            <a:ext cx="712202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115</Words>
  <Application>Microsoft Office PowerPoint</Application>
  <PresentationFormat>宽屏</PresentationFormat>
  <Paragraphs>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Planning by Dynamic Programming</vt:lpstr>
      <vt:lpstr>Outline</vt:lpstr>
      <vt:lpstr>What is Dynamic Programming?</vt:lpstr>
      <vt:lpstr>Requirements for Dynamic Programming</vt:lpstr>
      <vt:lpstr>Planning by Dynamic Programming</vt:lpstr>
      <vt:lpstr>Other Applications of Dynamic Programming</vt:lpstr>
      <vt:lpstr>Iterative Policy Evaluation</vt:lpstr>
      <vt:lpstr>Iterative Policy Evaluation (2)</vt:lpstr>
      <vt:lpstr>Evaluating a Random Policy in the Small Gridworld</vt:lpstr>
      <vt:lpstr>Iterative Policy Evaluation in Small Gridworld</vt:lpstr>
      <vt:lpstr>Iterative Policy Evaluation in Small Gridworld (2)</vt:lpstr>
      <vt:lpstr>How to Improve a Policy</vt:lpstr>
      <vt:lpstr>Policy Iteration</vt:lpstr>
      <vt:lpstr>Jack’s Car Rental</vt:lpstr>
      <vt:lpstr>Policy Iteration in Jack’s Car Rental</vt:lpstr>
      <vt:lpstr>Policy Improvement</vt:lpstr>
      <vt:lpstr>Policy Improvement (2)</vt:lpstr>
      <vt:lpstr>Modiﬁed Policy Iteration</vt:lpstr>
      <vt:lpstr>Generalised Policy Iteration</vt:lpstr>
      <vt:lpstr>Principle of Optimality</vt:lpstr>
      <vt:lpstr>Deterministic Value Iteration</vt:lpstr>
      <vt:lpstr>Example: Shortest Path</vt:lpstr>
      <vt:lpstr>Value Iteration</vt:lpstr>
      <vt:lpstr>Value Iteration (2)</vt:lpstr>
      <vt:lpstr>Synchronous Dynamic Programming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by Dynamic Programming</dc:title>
  <dc:creator>Jiang, Yuexu</dc:creator>
  <cp:lastModifiedBy>人 神秘</cp:lastModifiedBy>
  <cp:revision>16</cp:revision>
  <dcterms:created xsi:type="dcterms:W3CDTF">2019-11-13T23:25:39Z</dcterms:created>
  <dcterms:modified xsi:type="dcterms:W3CDTF">2019-11-21T06:59:47Z</dcterms:modified>
</cp:coreProperties>
</file>