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4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8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2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6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BAB9-6471-4E17-8B47-4ED6F4C2AD37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26B1-89D6-4AA8-B94C-69D45179D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5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8" y="0"/>
            <a:ext cx="616968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4" y="1026943"/>
            <a:ext cx="6154009" cy="43535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2190" y="520505"/>
            <a:ext cx="8342141" cy="5486400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9367" y="327546"/>
            <a:ext cx="6120000" cy="43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4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3</cp:revision>
  <dcterms:created xsi:type="dcterms:W3CDTF">2020-02-25T04:39:22Z</dcterms:created>
  <dcterms:modified xsi:type="dcterms:W3CDTF">2020-02-25T04:45:42Z</dcterms:modified>
</cp:coreProperties>
</file>