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092523121931434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ultralytics/yolov5/issues/6998"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7903235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579032352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78898e76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78898e76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sv" u="sng">
                <a:solidFill>
                  <a:schemeClr val="hlink"/>
                </a:solidFill>
                <a:hlinkClick r:id="rId2"/>
              </a:rPr>
              <a:t>https://www.sciencedirect.com/science/article/pii/S0925231219314341</a:t>
            </a:r>
            <a:r>
              <a:rPr lang="sv"/>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e4549cb0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e4549cb0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sv" sz="1000">
                <a:solidFill>
                  <a:srgbClr val="595959"/>
                </a:solidFill>
              </a:rPr>
              <a:t>Dilation convolution enlarges the receptive field and extracts the coarse-grained information without additional computational complexity. </a:t>
            </a:r>
            <a:r>
              <a:rPr lang="sv" sz="1000">
                <a:solidFill>
                  <a:srgbClr val="595959"/>
                </a:solidFill>
              </a:rPr>
              <a:t>expand the kernel (input) by inserting holes between its consecutive elements. In simpler terms, it is the same as convolution but it involves pixel skipping, so as to cover a larger area of the input.</a:t>
            </a:r>
            <a:endParaRPr sz="1000">
              <a:solidFill>
                <a:srgbClr val="595959"/>
              </a:solidFill>
            </a:endParaRPr>
          </a:p>
          <a:p>
            <a:pPr indent="0" lvl="0" marL="0" rtl="0" algn="l">
              <a:lnSpc>
                <a:spcPct val="115000"/>
              </a:lnSpc>
              <a:spcBef>
                <a:spcPts val="1200"/>
              </a:spcBef>
              <a:spcAft>
                <a:spcPts val="0"/>
              </a:spcAft>
              <a:buNone/>
            </a:pPr>
            <a:r>
              <a:rPr lang="sv" sz="1000">
                <a:solidFill>
                  <a:srgbClr val="595959"/>
                </a:solidFill>
              </a:rPr>
              <a:t>Sub-pixel convolution fuses multi-channel features to extract the sub-pixel information and reposition the features in pixel level. change the shape from n*n*(c*r^2) to nr*nr*c to improve the computational efficiency and recover a high-resolution image from its low-resolution counterpart.</a:t>
            </a:r>
            <a:endParaRPr sz="10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595959"/>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79d39e5d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79d39e5d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70e380b8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70e380b8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u="sng">
                <a:solidFill>
                  <a:schemeClr val="hlink"/>
                </a:solidFill>
                <a:hlinkClick r:id="rId2"/>
              </a:rPr>
              <a:t>https://github.com/ultralytics/yolov5/issues/6998</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70e380b8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70e380b8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4e4549cb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4e4549cb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chemeClr val="dk1"/>
              </a:buClr>
              <a:buSzPts val="1600"/>
              <a:buAutoNum type="arabicPeriod"/>
            </a:pPr>
            <a:r>
              <a:rPr lang="sv" sz="1600">
                <a:solidFill>
                  <a:schemeClr val="dk1"/>
                </a:solidFill>
              </a:rPr>
              <a:t>Build YOLO-based architecture for object detection (1 week)</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t/>
            </a:r>
            <a:endParaRPr sz="1600">
              <a:solidFill>
                <a:schemeClr val="dk1"/>
              </a:solidFill>
            </a:endParaRPr>
          </a:p>
          <a:p>
            <a:pPr indent="-330200" lvl="0" marL="457200" rtl="0" algn="l">
              <a:lnSpc>
                <a:spcPct val="90000"/>
              </a:lnSpc>
              <a:spcBef>
                <a:spcPts val="1000"/>
              </a:spcBef>
              <a:spcAft>
                <a:spcPts val="0"/>
              </a:spcAft>
              <a:buClr>
                <a:schemeClr val="dk1"/>
              </a:buClr>
              <a:buSzPts val="1600"/>
              <a:buAutoNum type="arabicPeriod"/>
            </a:pPr>
            <a:r>
              <a:rPr lang="sv" sz="1600">
                <a:solidFill>
                  <a:schemeClr val="dk1"/>
                </a:solidFill>
              </a:rPr>
              <a:t>Improve the network to increase the accuracy </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sv" sz="1600">
                <a:solidFill>
                  <a:schemeClr val="dk1"/>
                </a:solidFill>
              </a:rPr>
              <a:t>a. add P2 layer for object detection (1 week group 1)</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sv" sz="1600">
                <a:solidFill>
                  <a:schemeClr val="dk1"/>
                </a:solidFill>
              </a:rPr>
              <a:t>b. dilation convolution and sub-pixel convolution (1 week group 2)</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sv" sz="1600">
                <a:solidFill>
                  <a:schemeClr val="dk1"/>
                </a:solidFill>
              </a:rPr>
              <a:t>c. combine image restoration and YOLO-based architecture (2 weeks group 1)</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sv" sz="1600">
                <a:solidFill>
                  <a:schemeClr val="dk1"/>
                </a:solidFill>
              </a:rPr>
              <a:t>d. attention-based YOLO architecture (2 weeks group 2)</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sv" sz="1600">
                <a:solidFill>
                  <a:schemeClr val="dk1"/>
                </a:solidFill>
              </a:rPr>
              <a:t>e. masked autoencoder (2 weeks)</a:t>
            </a:r>
            <a:endParaRPr sz="16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t/>
            </a:r>
            <a:endParaRPr sz="1600">
              <a:solidFill>
                <a:schemeClr val="dk1"/>
              </a:solidFill>
            </a:endParaRPr>
          </a:p>
          <a:p>
            <a:pPr indent="-330200" lvl="0" marL="457200" rtl="0" algn="l">
              <a:lnSpc>
                <a:spcPct val="90000"/>
              </a:lnSpc>
              <a:spcBef>
                <a:spcPts val="1000"/>
              </a:spcBef>
              <a:spcAft>
                <a:spcPts val="0"/>
              </a:spcAft>
              <a:buClr>
                <a:schemeClr val="dk1"/>
              </a:buClr>
              <a:buSzPts val="1600"/>
              <a:buAutoNum type="arabicPeriod"/>
            </a:pPr>
            <a:r>
              <a:rPr lang="sv" sz="1600">
                <a:solidFill>
                  <a:schemeClr val="dk1"/>
                </a:solidFill>
              </a:rPr>
              <a:t>Project Report (2 weeks)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4e4549cb0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4e4549cb0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e4549cb00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4e4549cb00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e4549cb0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e4549cb0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b7cba8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b7cba8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Object detection in infrared images has received extensive attention within the field of computer vision due to its important research value for applications. Although object detection models have achieved promising results in various tasks, it is still a challenging task in infrared images, as most models only focus on visible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Infrared target detection is a hot topic in object detection due to its specific characteristics and special demands. The infrared images have some inherent defects; for instance, infrared targets captured by the infrared cameras are not distinguished in the shape and boundary, which is easily to be misclassified by the environment information; secondly, compared with the visible images, the infrared images contain much more noise such as the Gaussian noise, which may depress the detection accuracy, if not preprocessed. Also,  </a:t>
            </a:r>
            <a:r>
              <a:rPr lang="sv">
                <a:solidFill>
                  <a:schemeClr val="dk1"/>
                </a:solidFill>
              </a:rPr>
              <a:t>the infrared images </a:t>
            </a:r>
            <a:r>
              <a:rPr lang="sv"/>
              <a:t>more sensitivity to temperature changes in the environment compared with those characteristics of visible images.What is more, as for the infrared remote sensing targets, the pixels are much smaller than the ordinary images. All of these features make the infrared target detection more challenging than the normal detection tasks.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9be9e0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9be9e0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Background for YOLO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9be9e08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9be9e08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9be9e08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9be9e08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79f6cce8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9f6cce8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
                <a:solidFill>
                  <a:schemeClr val="dk1"/>
                </a:solidFill>
              </a:rPr>
              <a:t>We will have a lot of options on changing the Backbone-Neck-Head architecture</a:t>
            </a:r>
            <a:endParaRPr>
              <a:solidFill>
                <a:schemeClr val="dk1"/>
              </a:solidFill>
            </a:endParaRPr>
          </a:p>
          <a:p>
            <a:pPr indent="0" lvl="0" marL="0" rtl="0" algn="l">
              <a:spcBef>
                <a:spcPts val="0"/>
              </a:spcBef>
              <a:spcAft>
                <a:spcPts val="0"/>
              </a:spcAft>
              <a:buNone/>
            </a:pPr>
            <a:r>
              <a:rPr lang="sv"/>
              <a:t>Background 3-3.5 minutes → Emil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7c34cdf0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7c34cdf0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7c34cdf0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7c34cdf0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sv" sz="1000">
                <a:solidFill>
                  <a:srgbClr val="222222"/>
                </a:solidFill>
                <a:highlight>
                  <a:srgbClr val="FFFFFF"/>
                </a:highlight>
              </a:rPr>
              <a:t>Originally, yolo v5 uses 8-time downsampled feature maps to detect small objects.But the target features compressed by 8-time downsampling are extremely weak and may even disappear completely for tiny targets. so we add a high-resolution feature map with a 4-time downsampling to detect tiny targets. First, the feature map P2 extracted by the backbone network is fused with feature maps of other scales. Then, a D2 detection head is constructed using the fused F2 features, so that the network can utilize more location information and feature information of small objects provided by the high-resolution feature layer P2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bild" showMasterSp="0">
  <p:cSld name="Titelbild">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17531" l="27231" r="20986" t="40903"/>
          <a:stretch/>
        </p:blipFill>
        <p:spPr>
          <a:xfrm>
            <a:off x="250824" y="2542658"/>
            <a:ext cx="8642353" cy="2426461"/>
          </a:xfrm>
          <a:prstGeom prst="rect">
            <a:avLst/>
          </a:prstGeom>
          <a:noFill/>
          <a:ln>
            <a:noFill/>
          </a:ln>
        </p:spPr>
      </p:pic>
      <p:sp>
        <p:nvSpPr>
          <p:cNvPr id="52" name="Google Shape;52;p13"/>
          <p:cNvSpPr txBox="1"/>
          <p:nvPr>
            <p:ph type="ctrTitle"/>
          </p:nvPr>
        </p:nvSpPr>
        <p:spPr>
          <a:xfrm>
            <a:off x="459548" y="1079437"/>
            <a:ext cx="8181300" cy="643800"/>
          </a:xfrm>
          <a:prstGeom prst="rect">
            <a:avLst/>
          </a:prstGeom>
          <a:noFill/>
          <a:ln>
            <a:noFill/>
          </a:ln>
        </p:spPr>
        <p:txBody>
          <a:bodyPr anchorCtr="0" anchor="t" bIns="45700" lIns="90000" spcFirstLastPara="1" rIns="91425" wrap="square" tIns="45700">
            <a:noAutofit/>
          </a:bodyPr>
          <a:lstStyle>
            <a:lvl1pPr lvl="0" rtl="0" algn="l">
              <a:lnSpc>
                <a:spcPct val="90000"/>
              </a:lnSpc>
              <a:spcBef>
                <a:spcPts val="0"/>
              </a:spcBef>
              <a:spcAft>
                <a:spcPts val="0"/>
              </a:spcAft>
              <a:buSzPts val="2800"/>
              <a:buNone/>
              <a:defRPr sz="3600"/>
            </a:lvl1pPr>
            <a:lvl2pPr lvl="1" rtl="0" algn="l">
              <a:lnSpc>
                <a:spcPct val="166666"/>
              </a:lnSpc>
              <a:spcBef>
                <a:spcPts val="0"/>
              </a:spcBef>
              <a:spcAft>
                <a:spcPts val="0"/>
              </a:spcAft>
              <a:buSzPts val="2800"/>
              <a:buNone/>
              <a:defRPr/>
            </a:lvl2pPr>
            <a:lvl3pPr lvl="2" rtl="0" algn="l">
              <a:lnSpc>
                <a:spcPct val="166666"/>
              </a:lnSpc>
              <a:spcBef>
                <a:spcPts val="0"/>
              </a:spcBef>
              <a:spcAft>
                <a:spcPts val="0"/>
              </a:spcAft>
              <a:buSzPts val="2800"/>
              <a:buNone/>
              <a:defRPr/>
            </a:lvl3pPr>
            <a:lvl4pPr lvl="3" rtl="0" algn="l">
              <a:lnSpc>
                <a:spcPct val="166666"/>
              </a:lnSpc>
              <a:spcBef>
                <a:spcPts val="0"/>
              </a:spcBef>
              <a:spcAft>
                <a:spcPts val="0"/>
              </a:spcAft>
              <a:buSzPts val="2800"/>
              <a:buNone/>
              <a:defRPr/>
            </a:lvl4pPr>
            <a:lvl5pPr lvl="4" rtl="0" algn="l">
              <a:lnSpc>
                <a:spcPct val="166666"/>
              </a:lnSpc>
              <a:spcBef>
                <a:spcPts val="0"/>
              </a:spcBef>
              <a:spcAft>
                <a:spcPts val="0"/>
              </a:spcAft>
              <a:buSzPts val="2800"/>
              <a:buNone/>
              <a:defRPr/>
            </a:lvl5pPr>
            <a:lvl6pPr lvl="5" rtl="0" algn="l">
              <a:lnSpc>
                <a:spcPct val="166666"/>
              </a:lnSpc>
              <a:spcBef>
                <a:spcPts val="0"/>
              </a:spcBef>
              <a:spcAft>
                <a:spcPts val="0"/>
              </a:spcAft>
              <a:buSzPts val="2800"/>
              <a:buNone/>
              <a:defRPr/>
            </a:lvl6pPr>
            <a:lvl7pPr lvl="6" rtl="0" algn="l">
              <a:lnSpc>
                <a:spcPct val="166666"/>
              </a:lnSpc>
              <a:spcBef>
                <a:spcPts val="0"/>
              </a:spcBef>
              <a:spcAft>
                <a:spcPts val="0"/>
              </a:spcAft>
              <a:buSzPts val="2800"/>
              <a:buNone/>
              <a:defRPr/>
            </a:lvl7pPr>
            <a:lvl8pPr lvl="7" rtl="0" algn="l">
              <a:lnSpc>
                <a:spcPct val="166666"/>
              </a:lnSpc>
              <a:spcBef>
                <a:spcPts val="0"/>
              </a:spcBef>
              <a:spcAft>
                <a:spcPts val="0"/>
              </a:spcAft>
              <a:buSzPts val="2800"/>
              <a:buNone/>
              <a:defRPr/>
            </a:lvl8pPr>
            <a:lvl9pPr lvl="8" rtl="0" algn="l">
              <a:lnSpc>
                <a:spcPct val="166666"/>
              </a:lnSpc>
              <a:spcBef>
                <a:spcPts val="0"/>
              </a:spcBef>
              <a:spcAft>
                <a:spcPts val="0"/>
              </a:spcAft>
              <a:buSzPts val="2800"/>
              <a:buNone/>
              <a:defRPr/>
            </a:lvl9pPr>
          </a:lstStyle>
          <a:p/>
        </p:txBody>
      </p:sp>
      <p:sp>
        <p:nvSpPr>
          <p:cNvPr id="53" name="Google Shape;53;p13"/>
          <p:cNvSpPr txBox="1"/>
          <p:nvPr>
            <p:ph idx="1" type="subTitle"/>
          </p:nvPr>
        </p:nvSpPr>
        <p:spPr>
          <a:xfrm>
            <a:off x="459548" y="1723132"/>
            <a:ext cx="8181300" cy="711000"/>
          </a:xfrm>
          <a:prstGeom prst="rect">
            <a:avLst/>
          </a:prstGeom>
          <a:noFill/>
          <a:ln>
            <a:noFill/>
          </a:ln>
        </p:spPr>
        <p:txBody>
          <a:bodyPr anchorCtr="0" anchor="t" bIns="45700" lIns="108000" spcFirstLastPara="1" rIns="90000" wrap="square" tIns="45700">
            <a:noAutofit/>
          </a:bodyPr>
          <a:lstStyle>
            <a:lvl1pPr lvl="0" rtl="0" algn="l">
              <a:lnSpc>
                <a:spcPct val="90000"/>
              </a:lnSpc>
              <a:spcBef>
                <a:spcPts val="1000"/>
              </a:spcBef>
              <a:spcAft>
                <a:spcPts val="0"/>
              </a:spcAft>
              <a:buSzPts val="2000"/>
              <a:buNone/>
              <a:defRPr sz="2000">
                <a:solidFill>
                  <a:schemeClr val="dk1"/>
                </a:solidFill>
              </a:defRPr>
            </a:lvl1pPr>
            <a:lvl2pPr lvl="1" rtl="0" algn="ctr">
              <a:lnSpc>
                <a:spcPct val="90000"/>
              </a:lnSpc>
              <a:spcBef>
                <a:spcPts val="600"/>
              </a:spcBef>
              <a:spcAft>
                <a:spcPts val="0"/>
              </a:spcAft>
              <a:buClr>
                <a:schemeClr val="dk1"/>
              </a:buClr>
              <a:buSzPts val="2000"/>
              <a:buNone/>
              <a:defRPr sz="2000"/>
            </a:lvl2pPr>
            <a:lvl3pPr lvl="2" rtl="0" algn="ctr">
              <a:lnSpc>
                <a:spcPct val="90000"/>
              </a:lnSpc>
              <a:spcBef>
                <a:spcPts val="600"/>
              </a:spcBef>
              <a:spcAft>
                <a:spcPts val="0"/>
              </a:spcAft>
              <a:buClr>
                <a:schemeClr val="dk1"/>
              </a:buClr>
              <a:buSzPts val="1800"/>
              <a:buNone/>
              <a:defRPr sz="1800"/>
            </a:lvl3pPr>
            <a:lvl4pPr lvl="3" rtl="0" algn="ctr">
              <a:lnSpc>
                <a:spcPct val="90000"/>
              </a:lnSpc>
              <a:spcBef>
                <a:spcPts val="600"/>
              </a:spcBef>
              <a:spcAft>
                <a:spcPts val="0"/>
              </a:spcAft>
              <a:buClr>
                <a:schemeClr val="dk1"/>
              </a:buClr>
              <a:buSzPts val="1600"/>
              <a:buNone/>
              <a:defRPr sz="1600"/>
            </a:lvl4pPr>
            <a:lvl5pPr lvl="4" rtl="0" algn="ctr">
              <a:lnSpc>
                <a:spcPct val="90000"/>
              </a:lnSpc>
              <a:spcBef>
                <a:spcPts val="600"/>
              </a:spcBef>
              <a:spcAft>
                <a:spcPts val="0"/>
              </a:spcAft>
              <a:buClr>
                <a:schemeClr val="dk1"/>
              </a:buClr>
              <a:buSzPts val="1600"/>
              <a:buNone/>
              <a:defRPr sz="1600"/>
            </a:lvl5pPr>
            <a:lvl6pPr lvl="5" rtl="0" algn="ctr">
              <a:spcBef>
                <a:spcPts val="320"/>
              </a:spcBef>
              <a:spcAft>
                <a:spcPts val="0"/>
              </a:spcAft>
              <a:buClr>
                <a:schemeClr val="dk1"/>
              </a:buClr>
              <a:buSzPts val="1600"/>
              <a:buNone/>
              <a:defRPr sz="1600"/>
            </a:lvl6pPr>
            <a:lvl7pPr lvl="6" rtl="0" algn="ctr">
              <a:spcBef>
                <a:spcPts val="1200"/>
              </a:spcBef>
              <a:spcAft>
                <a:spcPts val="0"/>
              </a:spcAft>
              <a:buClr>
                <a:schemeClr val="dk1"/>
              </a:buClr>
              <a:buSzPts val="1600"/>
              <a:buNone/>
              <a:defRPr sz="1600"/>
            </a:lvl7pPr>
            <a:lvl8pPr lvl="7" rtl="0" algn="ctr">
              <a:spcBef>
                <a:spcPts val="1200"/>
              </a:spcBef>
              <a:spcAft>
                <a:spcPts val="0"/>
              </a:spcAft>
              <a:buClr>
                <a:schemeClr val="dk1"/>
              </a:buClr>
              <a:buSzPts val="1600"/>
              <a:buNone/>
              <a:defRPr sz="1600"/>
            </a:lvl8pPr>
            <a:lvl9pPr lvl="8" rtl="0" algn="ctr">
              <a:spcBef>
                <a:spcPts val="1200"/>
              </a:spcBef>
              <a:spcAft>
                <a:spcPts val="1200"/>
              </a:spcAft>
              <a:buClr>
                <a:schemeClr val="dk1"/>
              </a:buClr>
              <a:buSzPts val="1600"/>
              <a:buNone/>
              <a:defRPr sz="1600"/>
            </a:lvl9pPr>
          </a:lstStyle>
          <a:p/>
        </p:txBody>
      </p:sp>
      <p:grpSp>
        <p:nvGrpSpPr>
          <p:cNvPr id="54" name="Google Shape;54;p13"/>
          <p:cNvGrpSpPr/>
          <p:nvPr/>
        </p:nvGrpSpPr>
        <p:grpSpPr>
          <a:xfrm>
            <a:off x="-27" y="-59"/>
            <a:ext cx="1172777" cy="1181171"/>
            <a:chOff x="-26" y="-56"/>
            <a:chExt cx="1118742" cy="1126749"/>
          </a:xfrm>
        </p:grpSpPr>
        <p:pic>
          <p:nvPicPr>
            <p:cNvPr id="55" name="Google Shape;55;p13"/>
            <p:cNvPicPr preferRelativeResize="0"/>
            <p:nvPr/>
          </p:nvPicPr>
          <p:blipFill rotWithShape="1">
            <a:blip r:embed="rId3">
              <a:alphaModFix/>
            </a:blip>
            <a:srcRect b="0" l="0" r="0" t="0"/>
            <a:stretch/>
          </p:blipFill>
          <p:spPr>
            <a:xfrm>
              <a:off x="238674" y="237964"/>
              <a:ext cx="641394" cy="649782"/>
            </a:xfrm>
            <a:prstGeom prst="rect">
              <a:avLst/>
            </a:prstGeom>
            <a:noFill/>
            <a:ln>
              <a:noFill/>
            </a:ln>
          </p:spPr>
        </p:pic>
        <p:grpSp>
          <p:nvGrpSpPr>
            <p:cNvPr id="56" name="Google Shape;56;p13"/>
            <p:cNvGrpSpPr/>
            <p:nvPr/>
          </p:nvGrpSpPr>
          <p:grpSpPr>
            <a:xfrm>
              <a:off x="439991" y="-56"/>
              <a:ext cx="238675" cy="238819"/>
              <a:chOff x="2212991" y="4839051"/>
              <a:chExt cx="754346" cy="754802"/>
            </a:xfrm>
          </p:grpSpPr>
          <p:sp>
            <p:nvSpPr>
              <p:cNvPr id="57" name="Google Shape;57;p13"/>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13"/>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13"/>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13"/>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3"/>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2" name="Google Shape;62;p13"/>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13"/>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13"/>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13"/>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6" name="Google Shape;66;p13"/>
            <p:cNvGrpSpPr/>
            <p:nvPr/>
          </p:nvGrpSpPr>
          <p:grpSpPr>
            <a:xfrm>
              <a:off x="439991" y="887874"/>
              <a:ext cx="238675" cy="238819"/>
              <a:chOff x="2212991" y="4839051"/>
              <a:chExt cx="754346" cy="754802"/>
            </a:xfrm>
          </p:grpSpPr>
          <p:sp>
            <p:nvSpPr>
              <p:cNvPr id="67" name="Google Shape;67;p13"/>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13"/>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13"/>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13"/>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13"/>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3"/>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13"/>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13"/>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76" name="Google Shape;76;p13"/>
            <p:cNvGrpSpPr/>
            <p:nvPr/>
          </p:nvGrpSpPr>
          <p:grpSpPr>
            <a:xfrm>
              <a:off x="-26" y="443409"/>
              <a:ext cx="238675" cy="238819"/>
              <a:chOff x="2212991" y="4839051"/>
              <a:chExt cx="754346" cy="754802"/>
            </a:xfrm>
          </p:grpSpPr>
          <p:sp>
            <p:nvSpPr>
              <p:cNvPr id="77" name="Google Shape;77;p13"/>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13"/>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13"/>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3"/>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13"/>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13"/>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13"/>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3"/>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3"/>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6" name="Google Shape;86;p13"/>
            <p:cNvGrpSpPr/>
            <p:nvPr/>
          </p:nvGrpSpPr>
          <p:grpSpPr>
            <a:xfrm>
              <a:off x="880041" y="443409"/>
              <a:ext cx="238675" cy="238819"/>
              <a:chOff x="2212991" y="4839051"/>
              <a:chExt cx="754346" cy="754802"/>
            </a:xfrm>
          </p:grpSpPr>
          <p:sp>
            <p:nvSpPr>
              <p:cNvPr id="87" name="Google Shape;87;p13"/>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3"/>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3"/>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3"/>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3"/>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3"/>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cxnSp>
        <p:nvCxnSpPr>
          <p:cNvPr id="96" name="Google Shape;96;p13"/>
          <p:cNvCxnSpPr/>
          <p:nvPr/>
        </p:nvCxnSpPr>
        <p:spPr>
          <a:xfrm>
            <a:off x="247666" y="4891747"/>
            <a:ext cx="86454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p:cSld name="Rubrik och innehåll">
    <p:spTree>
      <p:nvGrpSpPr>
        <p:cNvPr id="97" name="Shape 97"/>
        <p:cNvGrpSpPr/>
        <p:nvPr/>
      </p:nvGrpSpPr>
      <p:grpSpPr>
        <a:xfrm>
          <a:off x="0" y="0"/>
          <a:ext cx="0" cy="0"/>
          <a:chOff x="0" y="0"/>
          <a:chExt cx="0" cy="0"/>
        </a:xfrm>
      </p:grpSpPr>
      <p:sp>
        <p:nvSpPr>
          <p:cNvPr id="98" name="Google Shape;98;p14"/>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2800"/>
              <a:buNone/>
              <a:defRPr/>
            </a:lvl1pPr>
            <a:lvl2pPr lvl="1" rtl="0" algn="l">
              <a:lnSpc>
                <a:spcPct val="166666"/>
              </a:lnSpc>
              <a:spcBef>
                <a:spcPts val="0"/>
              </a:spcBef>
              <a:spcAft>
                <a:spcPts val="0"/>
              </a:spcAft>
              <a:buSzPts val="2800"/>
              <a:buNone/>
              <a:defRPr/>
            </a:lvl2pPr>
            <a:lvl3pPr lvl="2" rtl="0" algn="l">
              <a:lnSpc>
                <a:spcPct val="166666"/>
              </a:lnSpc>
              <a:spcBef>
                <a:spcPts val="0"/>
              </a:spcBef>
              <a:spcAft>
                <a:spcPts val="0"/>
              </a:spcAft>
              <a:buSzPts val="2800"/>
              <a:buNone/>
              <a:defRPr/>
            </a:lvl3pPr>
            <a:lvl4pPr lvl="3" rtl="0" algn="l">
              <a:lnSpc>
                <a:spcPct val="166666"/>
              </a:lnSpc>
              <a:spcBef>
                <a:spcPts val="0"/>
              </a:spcBef>
              <a:spcAft>
                <a:spcPts val="0"/>
              </a:spcAft>
              <a:buSzPts val="2800"/>
              <a:buNone/>
              <a:defRPr/>
            </a:lvl4pPr>
            <a:lvl5pPr lvl="4" rtl="0" algn="l">
              <a:lnSpc>
                <a:spcPct val="166666"/>
              </a:lnSpc>
              <a:spcBef>
                <a:spcPts val="0"/>
              </a:spcBef>
              <a:spcAft>
                <a:spcPts val="0"/>
              </a:spcAft>
              <a:buSzPts val="2800"/>
              <a:buNone/>
              <a:defRPr/>
            </a:lvl5pPr>
            <a:lvl6pPr lvl="5" rtl="0" algn="l">
              <a:lnSpc>
                <a:spcPct val="166666"/>
              </a:lnSpc>
              <a:spcBef>
                <a:spcPts val="0"/>
              </a:spcBef>
              <a:spcAft>
                <a:spcPts val="0"/>
              </a:spcAft>
              <a:buSzPts val="2800"/>
              <a:buNone/>
              <a:defRPr/>
            </a:lvl6pPr>
            <a:lvl7pPr lvl="6" rtl="0" algn="l">
              <a:lnSpc>
                <a:spcPct val="166666"/>
              </a:lnSpc>
              <a:spcBef>
                <a:spcPts val="0"/>
              </a:spcBef>
              <a:spcAft>
                <a:spcPts val="0"/>
              </a:spcAft>
              <a:buSzPts val="2800"/>
              <a:buNone/>
              <a:defRPr/>
            </a:lvl7pPr>
            <a:lvl8pPr lvl="7" rtl="0" algn="l">
              <a:lnSpc>
                <a:spcPct val="166666"/>
              </a:lnSpc>
              <a:spcBef>
                <a:spcPts val="0"/>
              </a:spcBef>
              <a:spcAft>
                <a:spcPts val="0"/>
              </a:spcAft>
              <a:buSzPts val="2800"/>
              <a:buNone/>
              <a:defRPr/>
            </a:lvl8pPr>
            <a:lvl9pPr lvl="8" rtl="0" algn="l">
              <a:lnSpc>
                <a:spcPct val="166666"/>
              </a:lnSpc>
              <a:spcBef>
                <a:spcPts val="0"/>
              </a:spcBef>
              <a:spcAft>
                <a:spcPts val="0"/>
              </a:spcAft>
              <a:buSzPts val="2800"/>
              <a:buNone/>
              <a:defRPr/>
            </a:lvl9pPr>
          </a:lstStyle>
          <a:p/>
        </p:txBody>
      </p:sp>
      <p:sp>
        <p:nvSpPr>
          <p:cNvPr id="99" name="Google Shape;99;p14"/>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4"/>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rmAutofit fontScale="92500" lnSpcReduction="20000"/>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101" name="Google Shape;101;p14"/>
          <p:cNvSpPr txBox="1"/>
          <p:nvPr>
            <p:ph idx="1" type="body"/>
          </p:nvPr>
        </p:nvSpPr>
        <p:spPr>
          <a:xfrm>
            <a:off x="1062000" y="1112400"/>
            <a:ext cx="7559700" cy="3612000"/>
          </a:xfrm>
          <a:prstGeom prst="rect">
            <a:avLst/>
          </a:prstGeom>
          <a:noFill/>
          <a:ln>
            <a:noFill/>
          </a:ln>
        </p:spPr>
        <p:txBody>
          <a:bodyPr anchorCtr="0" anchor="t" bIns="45700" lIns="91425" spcFirstLastPara="1" rIns="91425" wrap="square" tIns="45700">
            <a:noAutofit/>
          </a:bodyPr>
          <a:lstStyle>
            <a:lvl1pPr indent="-330200" lvl="0" marL="457200" rtl="0" algn="l">
              <a:lnSpc>
                <a:spcPct val="90000"/>
              </a:lnSpc>
              <a:spcBef>
                <a:spcPts val="1000"/>
              </a:spcBef>
              <a:spcAft>
                <a:spcPts val="0"/>
              </a:spcAft>
              <a:buSzPts val="1600"/>
              <a:buChar char="●"/>
              <a:defRPr sz="1600"/>
            </a:lvl1pPr>
            <a:lvl2pPr indent="-317500" lvl="1" marL="914400" rtl="0" algn="l">
              <a:lnSpc>
                <a:spcPct val="90000"/>
              </a:lnSpc>
              <a:spcBef>
                <a:spcPts val="600"/>
              </a:spcBef>
              <a:spcAft>
                <a:spcPts val="0"/>
              </a:spcAft>
              <a:buClr>
                <a:schemeClr val="dk1"/>
              </a:buClr>
              <a:buSzPts val="1400"/>
              <a:buChar char="○"/>
              <a:defRPr sz="1400"/>
            </a:lvl2pPr>
            <a:lvl3pPr indent="-304800" lvl="2" marL="1371600" rtl="0" algn="l">
              <a:lnSpc>
                <a:spcPct val="90000"/>
              </a:lnSpc>
              <a:spcBef>
                <a:spcPts val="600"/>
              </a:spcBef>
              <a:spcAft>
                <a:spcPts val="0"/>
              </a:spcAft>
              <a:buClr>
                <a:schemeClr val="dk1"/>
              </a:buClr>
              <a:buSzPts val="1200"/>
              <a:buChar char="■"/>
              <a:defRPr sz="1200"/>
            </a:lvl3pPr>
            <a:lvl4pPr indent="-304800" lvl="3" marL="1828800" rtl="0" algn="l">
              <a:lnSpc>
                <a:spcPct val="90000"/>
              </a:lnSpc>
              <a:spcBef>
                <a:spcPts val="600"/>
              </a:spcBef>
              <a:spcAft>
                <a:spcPts val="0"/>
              </a:spcAft>
              <a:buClr>
                <a:schemeClr val="dk1"/>
              </a:buClr>
              <a:buSzPts val="1200"/>
              <a:buChar char="●"/>
              <a:defRPr sz="1200"/>
            </a:lvl4pPr>
            <a:lvl5pPr indent="-304800" lvl="4" marL="2286000" rtl="0" algn="l">
              <a:lnSpc>
                <a:spcPct val="90000"/>
              </a:lnSpc>
              <a:spcBef>
                <a:spcPts val="600"/>
              </a:spcBef>
              <a:spcAft>
                <a:spcPts val="0"/>
              </a:spcAft>
              <a:buClr>
                <a:schemeClr val="dk1"/>
              </a:buClr>
              <a:buSzPts val="1200"/>
              <a:buChar char="○"/>
              <a:defRPr sz="1200"/>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två innehåll">
  <p:cSld name="Rubrik och två innehåll">
    <p:spTree>
      <p:nvGrpSpPr>
        <p:cNvPr id="102" name="Shape 102"/>
        <p:cNvGrpSpPr/>
        <p:nvPr/>
      </p:nvGrpSpPr>
      <p:grpSpPr>
        <a:xfrm>
          <a:off x="0" y="0"/>
          <a:ext cx="0" cy="0"/>
          <a:chOff x="0" y="0"/>
          <a:chExt cx="0" cy="0"/>
        </a:xfrm>
      </p:grpSpPr>
      <p:sp>
        <p:nvSpPr>
          <p:cNvPr id="103" name="Google Shape;103;p15"/>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2800"/>
              <a:buNone/>
              <a:defRPr/>
            </a:lvl1pPr>
            <a:lvl2pPr lvl="1" rtl="0" algn="l">
              <a:lnSpc>
                <a:spcPct val="166666"/>
              </a:lnSpc>
              <a:spcBef>
                <a:spcPts val="0"/>
              </a:spcBef>
              <a:spcAft>
                <a:spcPts val="0"/>
              </a:spcAft>
              <a:buSzPts val="2800"/>
              <a:buNone/>
              <a:defRPr/>
            </a:lvl2pPr>
            <a:lvl3pPr lvl="2" rtl="0" algn="l">
              <a:lnSpc>
                <a:spcPct val="166666"/>
              </a:lnSpc>
              <a:spcBef>
                <a:spcPts val="0"/>
              </a:spcBef>
              <a:spcAft>
                <a:spcPts val="0"/>
              </a:spcAft>
              <a:buSzPts val="2800"/>
              <a:buNone/>
              <a:defRPr/>
            </a:lvl3pPr>
            <a:lvl4pPr lvl="3" rtl="0" algn="l">
              <a:lnSpc>
                <a:spcPct val="166666"/>
              </a:lnSpc>
              <a:spcBef>
                <a:spcPts val="0"/>
              </a:spcBef>
              <a:spcAft>
                <a:spcPts val="0"/>
              </a:spcAft>
              <a:buSzPts val="2800"/>
              <a:buNone/>
              <a:defRPr/>
            </a:lvl4pPr>
            <a:lvl5pPr lvl="4" rtl="0" algn="l">
              <a:lnSpc>
                <a:spcPct val="166666"/>
              </a:lnSpc>
              <a:spcBef>
                <a:spcPts val="0"/>
              </a:spcBef>
              <a:spcAft>
                <a:spcPts val="0"/>
              </a:spcAft>
              <a:buSzPts val="2800"/>
              <a:buNone/>
              <a:defRPr/>
            </a:lvl5pPr>
            <a:lvl6pPr lvl="5" rtl="0" algn="l">
              <a:lnSpc>
                <a:spcPct val="166666"/>
              </a:lnSpc>
              <a:spcBef>
                <a:spcPts val="0"/>
              </a:spcBef>
              <a:spcAft>
                <a:spcPts val="0"/>
              </a:spcAft>
              <a:buSzPts val="2800"/>
              <a:buNone/>
              <a:defRPr/>
            </a:lvl6pPr>
            <a:lvl7pPr lvl="6" rtl="0" algn="l">
              <a:lnSpc>
                <a:spcPct val="166666"/>
              </a:lnSpc>
              <a:spcBef>
                <a:spcPts val="0"/>
              </a:spcBef>
              <a:spcAft>
                <a:spcPts val="0"/>
              </a:spcAft>
              <a:buSzPts val="2800"/>
              <a:buNone/>
              <a:defRPr/>
            </a:lvl7pPr>
            <a:lvl8pPr lvl="7" rtl="0" algn="l">
              <a:lnSpc>
                <a:spcPct val="166666"/>
              </a:lnSpc>
              <a:spcBef>
                <a:spcPts val="0"/>
              </a:spcBef>
              <a:spcAft>
                <a:spcPts val="0"/>
              </a:spcAft>
              <a:buSzPts val="2800"/>
              <a:buNone/>
              <a:defRPr/>
            </a:lvl8pPr>
            <a:lvl9pPr lvl="8" rtl="0" algn="l">
              <a:lnSpc>
                <a:spcPct val="166666"/>
              </a:lnSpc>
              <a:spcBef>
                <a:spcPts val="0"/>
              </a:spcBef>
              <a:spcAft>
                <a:spcPts val="0"/>
              </a:spcAft>
              <a:buSzPts val="2800"/>
              <a:buNone/>
              <a:defRPr/>
            </a:lvl9pPr>
          </a:lstStyle>
          <a:p/>
        </p:txBody>
      </p:sp>
      <p:sp>
        <p:nvSpPr>
          <p:cNvPr id="104" name="Google Shape;104;p15"/>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5"/>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rmAutofit fontScale="92500" lnSpcReduction="20000"/>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106" name="Google Shape;106;p15"/>
          <p:cNvSpPr txBox="1"/>
          <p:nvPr>
            <p:ph idx="1" type="body"/>
          </p:nvPr>
        </p:nvSpPr>
        <p:spPr>
          <a:xfrm>
            <a:off x="1062000" y="1116000"/>
            <a:ext cx="3427200" cy="37815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107" name="Google Shape;107;p15"/>
          <p:cNvSpPr txBox="1"/>
          <p:nvPr>
            <p:ph idx="2" type="body"/>
          </p:nvPr>
        </p:nvSpPr>
        <p:spPr>
          <a:xfrm>
            <a:off x="4572000" y="1116000"/>
            <a:ext cx="3427200" cy="37815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bild" showMasterSp="0">
  <p:cSld name="Titelbild">
    <p:spTree>
      <p:nvGrpSpPr>
        <p:cNvPr id="157" name="Shape 157"/>
        <p:cNvGrpSpPr/>
        <p:nvPr/>
      </p:nvGrpSpPr>
      <p:grpSpPr>
        <a:xfrm>
          <a:off x="0" y="0"/>
          <a:ext cx="0" cy="0"/>
          <a:chOff x="0" y="0"/>
          <a:chExt cx="0" cy="0"/>
        </a:xfrm>
      </p:grpSpPr>
      <p:pic>
        <p:nvPicPr>
          <p:cNvPr id="158" name="Google Shape;158;p17"/>
          <p:cNvPicPr preferRelativeResize="0"/>
          <p:nvPr/>
        </p:nvPicPr>
        <p:blipFill rotWithShape="1">
          <a:blip r:embed="rId2">
            <a:alphaModFix/>
          </a:blip>
          <a:srcRect b="17531" l="27231" r="20986" t="40903"/>
          <a:stretch/>
        </p:blipFill>
        <p:spPr>
          <a:xfrm>
            <a:off x="250824" y="2542658"/>
            <a:ext cx="8642353" cy="2426461"/>
          </a:xfrm>
          <a:prstGeom prst="rect">
            <a:avLst/>
          </a:prstGeom>
          <a:noFill/>
          <a:ln>
            <a:noFill/>
          </a:ln>
        </p:spPr>
      </p:pic>
      <p:sp>
        <p:nvSpPr>
          <p:cNvPr id="159" name="Google Shape;159;p17"/>
          <p:cNvSpPr txBox="1"/>
          <p:nvPr>
            <p:ph type="ctrTitle"/>
          </p:nvPr>
        </p:nvSpPr>
        <p:spPr>
          <a:xfrm>
            <a:off x="459548" y="1079437"/>
            <a:ext cx="8181300" cy="643800"/>
          </a:xfrm>
          <a:prstGeom prst="rect">
            <a:avLst/>
          </a:prstGeom>
          <a:noFill/>
          <a:ln>
            <a:noFill/>
          </a:ln>
        </p:spPr>
        <p:txBody>
          <a:bodyPr anchorCtr="0" anchor="t" bIns="45700" lIns="90000" spcFirstLastPara="1" rIns="91425" wrap="square" tIns="45700">
            <a:noAutofit/>
          </a:bodyPr>
          <a:lstStyle>
            <a:lvl1pPr lvl="0" rtl="0" algn="l">
              <a:lnSpc>
                <a:spcPct val="90000"/>
              </a:lnSpc>
              <a:spcBef>
                <a:spcPts val="0"/>
              </a:spcBef>
              <a:spcAft>
                <a:spcPts val="0"/>
              </a:spcAft>
              <a:buSzPts val="1400"/>
              <a:buNone/>
              <a:defRPr sz="3600"/>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160" name="Google Shape;160;p17"/>
          <p:cNvSpPr txBox="1"/>
          <p:nvPr>
            <p:ph idx="1" type="subTitle"/>
          </p:nvPr>
        </p:nvSpPr>
        <p:spPr>
          <a:xfrm>
            <a:off x="459548" y="1723132"/>
            <a:ext cx="8181300" cy="711000"/>
          </a:xfrm>
          <a:prstGeom prst="rect">
            <a:avLst/>
          </a:prstGeom>
          <a:noFill/>
          <a:ln>
            <a:noFill/>
          </a:ln>
        </p:spPr>
        <p:txBody>
          <a:bodyPr anchorCtr="0" anchor="t" bIns="45700" lIns="108000" spcFirstLastPara="1" rIns="90000" wrap="square" tIns="45700">
            <a:noAutofit/>
          </a:bodyPr>
          <a:lstStyle>
            <a:lvl1pPr lvl="0" rtl="0" algn="l">
              <a:lnSpc>
                <a:spcPct val="90000"/>
              </a:lnSpc>
              <a:spcBef>
                <a:spcPts val="1000"/>
              </a:spcBef>
              <a:spcAft>
                <a:spcPts val="0"/>
              </a:spcAft>
              <a:buSzPts val="2000"/>
              <a:buNone/>
              <a:defRPr sz="2000">
                <a:solidFill>
                  <a:schemeClr val="dk1"/>
                </a:solidFill>
              </a:defRPr>
            </a:lvl1pPr>
            <a:lvl2pPr lvl="1" rtl="0" algn="ctr">
              <a:lnSpc>
                <a:spcPct val="90000"/>
              </a:lnSpc>
              <a:spcBef>
                <a:spcPts val="600"/>
              </a:spcBef>
              <a:spcAft>
                <a:spcPts val="0"/>
              </a:spcAft>
              <a:buClr>
                <a:schemeClr val="dk1"/>
              </a:buClr>
              <a:buSzPts val="2000"/>
              <a:buNone/>
              <a:defRPr sz="2000"/>
            </a:lvl2pPr>
            <a:lvl3pPr lvl="2" rtl="0" algn="ctr">
              <a:lnSpc>
                <a:spcPct val="90000"/>
              </a:lnSpc>
              <a:spcBef>
                <a:spcPts val="600"/>
              </a:spcBef>
              <a:spcAft>
                <a:spcPts val="0"/>
              </a:spcAft>
              <a:buClr>
                <a:schemeClr val="dk1"/>
              </a:buClr>
              <a:buSzPts val="1800"/>
              <a:buNone/>
              <a:defRPr sz="1800"/>
            </a:lvl3pPr>
            <a:lvl4pPr lvl="3" rtl="0" algn="ctr">
              <a:lnSpc>
                <a:spcPct val="90000"/>
              </a:lnSpc>
              <a:spcBef>
                <a:spcPts val="600"/>
              </a:spcBef>
              <a:spcAft>
                <a:spcPts val="0"/>
              </a:spcAft>
              <a:buClr>
                <a:schemeClr val="dk1"/>
              </a:buClr>
              <a:buSzPts val="1600"/>
              <a:buNone/>
              <a:defRPr sz="1600"/>
            </a:lvl4pPr>
            <a:lvl5pPr lvl="4" rtl="0" algn="ctr">
              <a:lnSpc>
                <a:spcPct val="90000"/>
              </a:lnSpc>
              <a:spcBef>
                <a:spcPts val="600"/>
              </a:spcBef>
              <a:spcAft>
                <a:spcPts val="0"/>
              </a:spcAft>
              <a:buClr>
                <a:schemeClr val="dk1"/>
              </a:buClr>
              <a:buSzPts val="1600"/>
              <a:buNone/>
              <a:defRPr sz="1600"/>
            </a:lvl5pPr>
            <a:lvl6pPr lvl="5" rtl="0" algn="ctr">
              <a:spcBef>
                <a:spcPts val="320"/>
              </a:spcBef>
              <a:spcAft>
                <a:spcPts val="0"/>
              </a:spcAft>
              <a:buClr>
                <a:schemeClr val="dk1"/>
              </a:buClr>
              <a:buSzPts val="1600"/>
              <a:buNone/>
              <a:defRPr sz="1600"/>
            </a:lvl6pPr>
            <a:lvl7pPr lvl="6" rtl="0" algn="ctr">
              <a:spcBef>
                <a:spcPts val="320"/>
              </a:spcBef>
              <a:spcAft>
                <a:spcPts val="0"/>
              </a:spcAft>
              <a:buClr>
                <a:schemeClr val="dk1"/>
              </a:buClr>
              <a:buSzPts val="1600"/>
              <a:buNone/>
              <a:defRPr sz="1600"/>
            </a:lvl7pPr>
            <a:lvl8pPr lvl="7" rtl="0" algn="ctr">
              <a:spcBef>
                <a:spcPts val="320"/>
              </a:spcBef>
              <a:spcAft>
                <a:spcPts val="0"/>
              </a:spcAft>
              <a:buClr>
                <a:schemeClr val="dk1"/>
              </a:buClr>
              <a:buSzPts val="1600"/>
              <a:buNone/>
              <a:defRPr sz="1600"/>
            </a:lvl8pPr>
            <a:lvl9pPr lvl="8" rtl="0" algn="ctr">
              <a:spcBef>
                <a:spcPts val="320"/>
              </a:spcBef>
              <a:spcAft>
                <a:spcPts val="0"/>
              </a:spcAft>
              <a:buClr>
                <a:schemeClr val="dk1"/>
              </a:buClr>
              <a:buSzPts val="1600"/>
              <a:buNone/>
              <a:defRPr sz="1600"/>
            </a:lvl9pPr>
          </a:lstStyle>
          <a:p/>
        </p:txBody>
      </p:sp>
      <p:grpSp>
        <p:nvGrpSpPr>
          <p:cNvPr id="161" name="Google Shape;161;p17"/>
          <p:cNvGrpSpPr/>
          <p:nvPr/>
        </p:nvGrpSpPr>
        <p:grpSpPr>
          <a:xfrm>
            <a:off x="-27" y="-59"/>
            <a:ext cx="1172777" cy="1181171"/>
            <a:chOff x="-26" y="-56"/>
            <a:chExt cx="1118742" cy="1126749"/>
          </a:xfrm>
        </p:grpSpPr>
        <p:pic>
          <p:nvPicPr>
            <p:cNvPr id="162" name="Google Shape;162;p17"/>
            <p:cNvPicPr preferRelativeResize="0"/>
            <p:nvPr/>
          </p:nvPicPr>
          <p:blipFill rotWithShape="1">
            <a:blip r:embed="rId3">
              <a:alphaModFix/>
            </a:blip>
            <a:srcRect b="0" l="0" r="0" t="0"/>
            <a:stretch/>
          </p:blipFill>
          <p:spPr>
            <a:xfrm>
              <a:off x="238674" y="237964"/>
              <a:ext cx="641394" cy="649782"/>
            </a:xfrm>
            <a:prstGeom prst="rect">
              <a:avLst/>
            </a:prstGeom>
            <a:noFill/>
            <a:ln>
              <a:noFill/>
            </a:ln>
          </p:spPr>
        </p:pic>
        <p:grpSp>
          <p:nvGrpSpPr>
            <p:cNvPr id="163" name="Google Shape;163;p17"/>
            <p:cNvGrpSpPr/>
            <p:nvPr/>
          </p:nvGrpSpPr>
          <p:grpSpPr>
            <a:xfrm>
              <a:off x="439991" y="-56"/>
              <a:ext cx="238675" cy="238819"/>
              <a:chOff x="2212991" y="4839051"/>
              <a:chExt cx="754346" cy="754802"/>
            </a:xfrm>
          </p:grpSpPr>
          <p:sp>
            <p:nvSpPr>
              <p:cNvPr id="164" name="Google Shape;164;p17"/>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17"/>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17"/>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17"/>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17"/>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17"/>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17"/>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1" name="Google Shape;171;p17"/>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17"/>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73" name="Google Shape;173;p17"/>
            <p:cNvGrpSpPr/>
            <p:nvPr/>
          </p:nvGrpSpPr>
          <p:grpSpPr>
            <a:xfrm>
              <a:off x="439991" y="887874"/>
              <a:ext cx="238675" cy="238819"/>
              <a:chOff x="2212991" y="4839051"/>
              <a:chExt cx="754346" cy="754802"/>
            </a:xfrm>
          </p:grpSpPr>
          <p:sp>
            <p:nvSpPr>
              <p:cNvPr id="174" name="Google Shape;174;p17"/>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17"/>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17"/>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p17"/>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17"/>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17"/>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17"/>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17"/>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17"/>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83" name="Google Shape;183;p17"/>
            <p:cNvGrpSpPr/>
            <p:nvPr/>
          </p:nvGrpSpPr>
          <p:grpSpPr>
            <a:xfrm>
              <a:off x="-26" y="443409"/>
              <a:ext cx="238675" cy="238819"/>
              <a:chOff x="2212991" y="4839051"/>
              <a:chExt cx="754346" cy="754802"/>
            </a:xfrm>
          </p:grpSpPr>
          <p:sp>
            <p:nvSpPr>
              <p:cNvPr id="184" name="Google Shape;184;p17"/>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17"/>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17"/>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17"/>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8" name="Google Shape;188;p17"/>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9" name="Google Shape;189;p17"/>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0" name="Google Shape;190;p17"/>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1" name="Google Shape;191;p17"/>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17"/>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93" name="Google Shape;193;p17"/>
            <p:cNvGrpSpPr/>
            <p:nvPr/>
          </p:nvGrpSpPr>
          <p:grpSpPr>
            <a:xfrm>
              <a:off x="880041" y="443409"/>
              <a:ext cx="238675" cy="238819"/>
              <a:chOff x="2212991" y="4839051"/>
              <a:chExt cx="754346" cy="754802"/>
            </a:xfrm>
          </p:grpSpPr>
          <p:sp>
            <p:nvSpPr>
              <p:cNvPr id="194" name="Google Shape;194;p17"/>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17"/>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17"/>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17"/>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17"/>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9" name="Google Shape;199;p17"/>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17"/>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17"/>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2" name="Google Shape;202;p17"/>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cxnSp>
        <p:nvCxnSpPr>
          <p:cNvPr id="203" name="Google Shape;203;p17"/>
          <p:cNvCxnSpPr/>
          <p:nvPr/>
        </p:nvCxnSpPr>
        <p:spPr>
          <a:xfrm>
            <a:off x="247666" y="4891747"/>
            <a:ext cx="86454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eng" showMasterSp="0">
  <p:cSld name="Title slide_eng">
    <p:spTree>
      <p:nvGrpSpPr>
        <p:cNvPr id="204" name="Shape 204"/>
        <p:cNvGrpSpPr/>
        <p:nvPr/>
      </p:nvGrpSpPr>
      <p:grpSpPr>
        <a:xfrm>
          <a:off x="0" y="0"/>
          <a:ext cx="0" cy="0"/>
          <a:chOff x="0" y="0"/>
          <a:chExt cx="0" cy="0"/>
        </a:xfrm>
      </p:grpSpPr>
      <p:cxnSp>
        <p:nvCxnSpPr>
          <p:cNvPr id="205" name="Google Shape;205;p18"/>
          <p:cNvCxnSpPr/>
          <p:nvPr/>
        </p:nvCxnSpPr>
        <p:spPr>
          <a:xfrm>
            <a:off x="-1376363" y="4197350"/>
            <a:ext cx="0" cy="0"/>
          </a:xfrm>
          <a:prstGeom prst="straightConnector1">
            <a:avLst/>
          </a:prstGeom>
          <a:noFill/>
          <a:ln cap="flat" cmpd="sng" w="9525">
            <a:solidFill>
              <a:schemeClr val="lt1"/>
            </a:solidFill>
            <a:prstDash val="solid"/>
            <a:miter lim="800000"/>
            <a:headEnd len="med" w="med" type="none"/>
            <a:tailEnd len="med" w="med" type="none"/>
          </a:ln>
        </p:spPr>
      </p:cxnSp>
      <p:sp>
        <p:nvSpPr>
          <p:cNvPr id="206" name="Google Shape;206;p18"/>
          <p:cNvSpPr/>
          <p:nvPr/>
        </p:nvSpPr>
        <p:spPr>
          <a:xfrm>
            <a:off x="-3582988" y="3049588"/>
            <a:ext cx="14508300" cy="174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7" name="Google Shape;207;p18"/>
          <p:cNvPicPr preferRelativeResize="0"/>
          <p:nvPr/>
        </p:nvPicPr>
        <p:blipFill rotWithShape="1">
          <a:blip r:embed="rId2">
            <a:alphaModFix/>
          </a:blip>
          <a:srcRect b="0" l="0" r="0" t="0"/>
          <a:stretch/>
        </p:blipFill>
        <p:spPr>
          <a:xfrm>
            <a:off x="7428051" y="333780"/>
            <a:ext cx="1381125" cy="220663"/>
          </a:xfrm>
          <a:prstGeom prst="rect">
            <a:avLst/>
          </a:prstGeom>
          <a:noFill/>
          <a:ln>
            <a:noFill/>
          </a:ln>
        </p:spPr>
      </p:pic>
      <p:pic>
        <p:nvPicPr>
          <p:cNvPr id="208" name="Google Shape;208;p18"/>
          <p:cNvPicPr preferRelativeResize="0"/>
          <p:nvPr/>
        </p:nvPicPr>
        <p:blipFill rotWithShape="1">
          <a:blip r:embed="rId3">
            <a:alphaModFix/>
          </a:blip>
          <a:srcRect b="17531" l="27231" r="20986" t="40903"/>
          <a:stretch/>
        </p:blipFill>
        <p:spPr>
          <a:xfrm>
            <a:off x="250824" y="2542658"/>
            <a:ext cx="8642353" cy="2426461"/>
          </a:xfrm>
          <a:prstGeom prst="rect">
            <a:avLst/>
          </a:prstGeom>
          <a:noFill/>
          <a:ln>
            <a:noFill/>
          </a:ln>
        </p:spPr>
      </p:pic>
      <p:grpSp>
        <p:nvGrpSpPr>
          <p:cNvPr id="209" name="Google Shape;209;p18"/>
          <p:cNvGrpSpPr/>
          <p:nvPr/>
        </p:nvGrpSpPr>
        <p:grpSpPr>
          <a:xfrm>
            <a:off x="-27" y="-59"/>
            <a:ext cx="1172777" cy="1181171"/>
            <a:chOff x="-26" y="-56"/>
            <a:chExt cx="1118742" cy="1126749"/>
          </a:xfrm>
        </p:grpSpPr>
        <p:pic>
          <p:nvPicPr>
            <p:cNvPr id="210" name="Google Shape;210;p18"/>
            <p:cNvPicPr preferRelativeResize="0"/>
            <p:nvPr/>
          </p:nvPicPr>
          <p:blipFill rotWithShape="1">
            <a:blip r:embed="rId4">
              <a:alphaModFix/>
            </a:blip>
            <a:srcRect b="0" l="0" r="0" t="0"/>
            <a:stretch/>
          </p:blipFill>
          <p:spPr>
            <a:xfrm>
              <a:off x="238674" y="237964"/>
              <a:ext cx="641394" cy="649782"/>
            </a:xfrm>
            <a:prstGeom prst="rect">
              <a:avLst/>
            </a:prstGeom>
            <a:noFill/>
            <a:ln>
              <a:noFill/>
            </a:ln>
          </p:spPr>
        </p:pic>
        <p:grpSp>
          <p:nvGrpSpPr>
            <p:cNvPr id="211" name="Google Shape;211;p18"/>
            <p:cNvGrpSpPr/>
            <p:nvPr/>
          </p:nvGrpSpPr>
          <p:grpSpPr>
            <a:xfrm>
              <a:off x="439991" y="-56"/>
              <a:ext cx="238675" cy="238819"/>
              <a:chOff x="2212991" y="4839051"/>
              <a:chExt cx="754346" cy="754802"/>
            </a:xfrm>
          </p:grpSpPr>
          <p:sp>
            <p:nvSpPr>
              <p:cNvPr id="212" name="Google Shape;212;p18"/>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8"/>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8"/>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8"/>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8"/>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8"/>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8"/>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8"/>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8"/>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1" name="Google Shape;221;p18"/>
            <p:cNvGrpSpPr/>
            <p:nvPr/>
          </p:nvGrpSpPr>
          <p:grpSpPr>
            <a:xfrm>
              <a:off x="439991" y="887874"/>
              <a:ext cx="238675" cy="238819"/>
              <a:chOff x="2212991" y="4839051"/>
              <a:chExt cx="754346" cy="754802"/>
            </a:xfrm>
          </p:grpSpPr>
          <p:sp>
            <p:nvSpPr>
              <p:cNvPr id="222" name="Google Shape;222;p18"/>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8"/>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8"/>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8"/>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8"/>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8"/>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8"/>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18"/>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8"/>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1" name="Google Shape;231;p18"/>
            <p:cNvGrpSpPr/>
            <p:nvPr/>
          </p:nvGrpSpPr>
          <p:grpSpPr>
            <a:xfrm>
              <a:off x="-26" y="443409"/>
              <a:ext cx="238675" cy="238819"/>
              <a:chOff x="2212991" y="4839051"/>
              <a:chExt cx="754346" cy="754802"/>
            </a:xfrm>
          </p:grpSpPr>
          <p:sp>
            <p:nvSpPr>
              <p:cNvPr id="232" name="Google Shape;232;p18"/>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8"/>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18"/>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18"/>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18"/>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18"/>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18"/>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18"/>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18"/>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41" name="Google Shape;241;p18"/>
            <p:cNvGrpSpPr/>
            <p:nvPr/>
          </p:nvGrpSpPr>
          <p:grpSpPr>
            <a:xfrm>
              <a:off x="880041" y="443409"/>
              <a:ext cx="238675" cy="238819"/>
              <a:chOff x="2212991" y="4839051"/>
              <a:chExt cx="754346" cy="754802"/>
            </a:xfrm>
          </p:grpSpPr>
          <p:sp>
            <p:nvSpPr>
              <p:cNvPr id="242" name="Google Shape;242;p18"/>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8"/>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8"/>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8"/>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8"/>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8"/>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8"/>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8"/>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8"/>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cxnSp>
        <p:nvCxnSpPr>
          <p:cNvPr id="251" name="Google Shape;251;p18"/>
          <p:cNvCxnSpPr/>
          <p:nvPr/>
        </p:nvCxnSpPr>
        <p:spPr>
          <a:xfrm>
            <a:off x="247666" y="4891747"/>
            <a:ext cx="8645400" cy="0"/>
          </a:xfrm>
          <a:prstGeom prst="straightConnector1">
            <a:avLst/>
          </a:prstGeom>
          <a:noFill/>
          <a:ln cap="flat" cmpd="sng" w="12700">
            <a:solidFill>
              <a:schemeClr val="accent1"/>
            </a:solidFill>
            <a:prstDash val="solid"/>
            <a:round/>
            <a:headEnd len="sm" w="sm" type="none"/>
            <a:tailEnd len="sm" w="sm" type="none"/>
          </a:ln>
        </p:spPr>
      </p:cxnSp>
      <p:sp>
        <p:nvSpPr>
          <p:cNvPr id="252" name="Google Shape;252;p18"/>
          <p:cNvSpPr txBox="1"/>
          <p:nvPr>
            <p:ph type="ctrTitle"/>
          </p:nvPr>
        </p:nvSpPr>
        <p:spPr>
          <a:xfrm>
            <a:off x="459548" y="1079437"/>
            <a:ext cx="8181300" cy="643800"/>
          </a:xfrm>
          <a:prstGeom prst="rect">
            <a:avLst/>
          </a:prstGeom>
          <a:noFill/>
          <a:ln>
            <a:noFill/>
          </a:ln>
        </p:spPr>
        <p:txBody>
          <a:bodyPr anchorCtr="0" anchor="t" bIns="45700" lIns="90000" spcFirstLastPara="1" rIns="91425" wrap="square" tIns="45700">
            <a:noAutofit/>
          </a:bodyPr>
          <a:lstStyle>
            <a:lvl1pPr lvl="0" rtl="0" algn="l">
              <a:lnSpc>
                <a:spcPct val="90000"/>
              </a:lnSpc>
              <a:spcBef>
                <a:spcPts val="0"/>
              </a:spcBef>
              <a:spcAft>
                <a:spcPts val="0"/>
              </a:spcAft>
              <a:buSzPts val="1400"/>
              <a:buNone/>
              <a:defRPr sz="3600"/>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53" name="Google Shape;253;p18"/>
          <p:cNvSpPr txBox="1"/>
          <p:nvPr>
            <p:ph idx="1" type="subTitle"/>
          </p:nvPr>
        </p:nvSpPr>
        <p:spPr>
          <a:xfrm>
            <a:off x="459548" y="1723132"/>
            <a:ext cx="8181300" cy="711000"/>
          </a:xfrm>
          <a:prstGeom prst="rect">
            <a:avLst/>
          </a:prstGeom>
          <a:noFill/>
          <a:ln>
            <a:noFill/>
          </a:ln>
        </p:spPr>
        <p:txBody>
          <a:bodyPr anchorCtr="0" anchor="t" bIns="45700" lIns="108000" spcFirstLastPara="1" rIns="90000" wrap="square" tIns="45700">
            <a:noAutofit/>
          </a:bodyPr>
          <a:lstStyle>
            <a:lvl1pPr lvl="0" rtl="0" algn="l">
              <a:lnSpc>
                <a:spcPct val="90000"/>
              </a:lnSpc>
              <a:spcBef>
                <a:spcPts val="1000"/>
              </a:spcBef>
              <a:spcAft>
                <a:spcPts val="0"/>
              </a:spcAft>
              <a:buSzPts val="2000"/>
              <a:buNone/>
              <a:defRPr sz="2000">
                <a:solidFill>
                  <a:schemeClr val="dk1"/>
                </a:solidFill>
              </a:defRPr>
            </a:lvl1pPr>
            <a:lvl2pPr lvl="1" rtl="0" algn="ctr">
              <a:lnSpc>
                <a:spcPct val="90000"/>
              </a:lnSpc>
              <a:spcBef>
                <a:spcPts val="600"/>
              </a:spcBef>
              <a:spcAft>
                <a:spcPts val="0"/>
              </a:spcAft>
              <a:buClr>
                <a:schemeClr val="dk1"/>
              </a:buClr>
              <a:buSzPts val="2000"/>
              <a:buNone/>
              <a:defRPr sz="2000"/>
            </a:lvl2pPr>
            <a:lvl3pPr lvl="2" rtl="0" algn="ctr">
              <a:lnSpc>
                <a:spcPct val="90000"/>
              </a:lnSpc>
              <a:spcBef>
                <a:spcPts val="600"/>
              </a:spcBef>
              <a:spcAft>
                <a:spcPts val="0"/>
              </a:spcAft>
              <a:buClr>
                <a:schemeClr val="dk1"/>
              </a:buClr>
              <a:buSzPts val="1800"/>
              <a:buNone/>
              <a:defRPr sz="1800"/>
            </a:lvl3pPr>
            <a:lvl4pPr lvl="3" rtl="0" algn="ctr">
              <a:lnSpc>
                <a:spcPct val="90000"/>
              </a:lnSpc>
              <a:spcBef>
                <a:spcPts val="600"/>
              </a:spcBef>
              <a:spcAft>
                <a:spcPts val="0"/>
              </a:spcAft>
              <a:buClr>
                <a:schemeClr val="dk1"/>
              </a:buClr>
              <a:buSzPts val="1600"/>
              <a:buNone/>
              <a:defRPr sz="1600"/>
            </a:lvl4pPr>
            <a:lvl5pPr lvl="4" rtl="0" algn="ctr">
              <a:lnSpc>
                <a:spcPct val="90000"/>
              </a:lnSpc>
              <a:spcBef>
                <a:spcPts val="600"/>
              </a:spcBef>
              <a:spcAft>
                <a:spcPts val="0"/>
              </a:spcAft>
              <a:buClr>
                <a:schemeClr val="dk1"/>
              </a:buClr>
              <a:buSzPts val="1600"/>
              <a:buNone/>
              <a:defRPr sz="1600"/>
            </a:lvl5pPr>
            <a:lvl6pPr lvl="5" rtl="0" algn="ctr">
              <a:spcBef>
                <a:spcPts val="320"/>
              </a:spcBef>
              <a:spcAft>
                <a:spcPts val="0"/>
              </a:spcAft>
              <a:buClr>
                <a:schemeClr val="dk1"/>
              </a:buClr>
              <a:buSzPts val="1600"/>
              <a:buNone/>
              <a:defRPr sz="1600"/>
            </a:lvl6pPr>
            <a:lvl7pPr lvl="6" rtl="0" algn="ctr">
              <a:spcBef>
                <a:spcPts val="320"/>
              </a:spcBef>
              <a:spcAft>
                <a:spcPts val="0"/>
              </a:spcAft>
              <a:buClr>
                <a:schemeClr val="dk1"/>
              </a:buClr>
              <a:buSzPts val="1600"/>
              <a:buNone/>
              <a:defRPr sz="1600"/>
            </a:lvl7pPr>
            <a:lvl8pPr lvl="7" rtl="0" algn="ctr">
              <a:spcBef>
                <a:spcPts val="320"/>
              </a:spcBef>
              <a:spcAft>
                <a:spcPts val="0"/>
              </a:spcAft>
              <a:buClr>
                <a:schemeClr val="dk1"/>
              </a:buClr>
              <a:buSzPts val="1600"/>
              <a:buNone/>
              <a:defRPr sz="1600"/>
            </a:lvl8pPr>
            <a:lvl9pPr lvl="8" rtl="0" algn="ctr">
              <a:spcBef>
                <a:spcPts val="32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p:cSld name="Rubrik och innehåll">
    <p:spTree>
      <p:nvGrpSpPr>
        <p:cNvPr id="254" name="Shape 254"/>
        <p:cNvGrpSpPr/>
        <p:nvPr/>
      </p:nvGrpSpPr>
      <p:grpSpPr>
        <a:xfrm>
          <a:off x="0" y="0"/>
          <a:ext cx="0" cy="0"/>
          <a:chOff x="0" y="0"/>
          <a:chExt cx="0" cy="0"/>
        </a:xfrm>
      </p:grpSpPr>
      <p:sp>
        <p:nvSpPr>
          <p:cNvPr id="255" name="Google Shape;255;p19"/>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56" name="Google Shape;256;p19"/>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7" name="Google Shape;257;p19"/>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258" name="Google Shape;258;p19"/>
          <p:cNvSpPr txBox="1"/>
          <p:nvPr>
            <p:ph idx="1" type="body"/>
          </p:nvPr>
        </p:nvSpPr>
        <p:spPr>
          <a:xfrm>
            <a:off x="1062000" y="1112400"/>
            <a:ext cx="7559700" cy="3612000"/>
          </a:xfrm>
          <a:prstGeom prst="rect">
            <a:avLst/>
          </a:prstGeom>
          <a:noFill/>
          <a:ln>
            <a:noFill/>
          </a:ln>
        </p:spPr>
        <p:txBody>
          <a:bodyPr anchorCtr="0" anchor="t" bIns="45700" lIns="91425" spcFirstLastPara="1" rIns="91425" wrap="square" tIns="45700">
            <a:noAutofit/>
          </a:bodyPr>
          <a:lstStyle>
            <a:lvl1pPr indent="-330200" lvl="0" marL="457200" rtl="0" algn="l">
              <a:lnSpc>
                <a:spcPct val="90000"/>
              </a:lnSpc>
              <a:spcBef>
                <a:spcPts val="1000"/>
              </a:spcBef>
              <a:spcAft>
                <a:spcPts val="0"/>
              </a:spcAft>
              <a:buSzPts val="1600"/>
              <a:buChar char="•"/>
              <a:defRPr sz="1600"/>
            </a:lvl1pPr>
            <a:lvl2pPr indent="-317500" lvl="1" marL="914400" rtl="0" algn="l">
              <a:lnSpc>
                <a:spcPct val="90000"/>
              </a:lnSpc>
              <a:spcBef>
                <a:spcPts val="600"/>
              </a:spcBef>
              <a:spcAft>
                <a:spcPts val="0"/>
              </a:spcAft>
              <a:buClr>
                <a:schemeClr val="dk1"/>
              </a:buClr>
              <a:buSzPts val="1400"/>
              <a:buChar char="–"/>
              <a:defRPr sz="1400"/>
            </a:lvl2pPr>
            <a:lvl3pPr indent="-304800" lvl="2" marL="1371600" rtl="0" algn="l">
              <a:lnSpc>
                <a:spcPct val="90000"/>
              </a:lnSpc>
              <a:spcBef>
                <a:spcPts val="600"/>
              </a:spcBef>
              <a:spcAft>
                <a:spcPts val="0"/>
              </a:spcAft>
              <a:buClr>
                <a:schemeClr val="dk1"/>
              </a:buClr>
              <a:buSzPts val="1200"/>
              <a:buChar char="&gt;"/>
              <a:defRPr sz="1200"/>
            </a:lvl3pPr>
            <a:lvl4pPr indent="-304800" lvl="3" marL="1828800" rtl="0" algn="l">
              <a:lnSpc>
                <a:spcPct val="90000"/>
              </a:lnSpc>
              <a:spcBef>
                <a:spcPts val="600"/>
              </a:spcBef>
              <a:spcAft>
                <a:spcPts val="0"/>
              </a:spcAft>
              <a:buClr>
                <a:schemeClr val="dk1"/>
              </a:buClr>
              <a:buSzPts val="1200"/>
              <a:buChar char="•"/>
              <a:defRPr sz="1200"/>
            </a:lvl4pPr>
            <a:lvl5pPr indent="-304800" lvl="4" marL="2286000" rtl="0" algn="l">
              <a:lnSpc>
                <a:spcPct val="90000"/>
              </a:lnSpc>
              <a:spcBef>
                <a:spcPts val="600"/>
              </a:spcBef>
              <a:spcAft>
                <a:spcPts val="0"/>
              </a:spcAft>
              <a:buClr>
                <a:schemeClr val="dk1"/>
              </a:buClr>
              <a:buSzPts val="1200"/>
              <a:buChar char="–"/>
              <a:defRPr sz="12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två innehåll">
  <p:cSld name="Rubrik och två innehåll">
    <p:spTree>
      <p:nvGrpSpPr>
        <p:cNvPr id="259" name="Shape 259"/>
        <p:cNvGrpSpPr/>
        <p:nvPr/>
      </p:nvGrpSpPr>
      <p:grpSpPr>
        <a:xfrm>
          <a:off x="0" y="0"/>
          <a:ext cx="0" cy="0"/>
          <a:chOff x="0" y="0"/>
          <a:chExt cx="0" cy="0"/>
        </a:xfrm>
      </p:grpSpPr>
      <p:sp>
        <p:nvSpPr>
          <p:cNvPr id="260" name="Google Shape;260;p20"/>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61" name="Google Shape;261;p20"/>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2" name="Google Shape;262;p20"/>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263" name="Google Shape;263;p20"/>
          <p:cNvSpPr txBox="1"/>
          <p:nvPr>
            <p:ph idx="1" type="body"/>
          </p:nvPr>
        </p:nvSpPr>
        <p:spPr>
          <a:xfrm>
            <a:off x="1062000" y="1116000"/>
            <a:ext cx="3427200" cy="37815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gt;"/>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4" name="Google Shape;264;p20"/>
          <p:cNvSpPr txBox="1"/>
          <p:nvPr>
            <p:ph idx="2" type="body"/>
          </p:nvPr>
        </p:nvSpPr>
        <p:spPr>
          <a:xfrm>
            <a:off x="4572000" y="1116000"/>
            <a:ext cx="3427200" cy="37815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gt;"/>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underrubriker och två innehåll">
  <p:cSld name="Rubrik, underrubriker och två innehåll">
    <p:spTree>
      <p:nvGrpSpPr>
        <p:cNvPr id="265" name="Shape 265"/>
        <p:cNvGrpSpPr/>
        <p:nvPr/>
      </p:nvGrpSpPr>
      <p:grpSpPr>
        <a:xfrm>
          <a:off x="0" y="0"/>
          <a:ext cx="0" cy="0"/>
          <a:chOff x="0" y="0"/>
          <a:chExt cx="0" cy="0"/>
        </a:xfrm>
      </p:grpSpPr>
      <p:sp>
        <p:nvSpPr>
          <p:cNvPr id="266" name="Google Shape;266;p21"/>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67" name="Google Shape;267;p21"/>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8" name="Google Shape;268;p21"/>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269" name="Google Shape;269;p21"/>
          <p:cNvSpPr txBox="1"/>
          <p:nvPr>
            <p:ph idx="1" type="body"/>
          </p:nvPr>
        </p:nvSpPr>
        <p:spPr>
          <a:xfrm>
            <a:off x="1062000" y="1458000"/>
            <a:ext cx="3427200" cy="32664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gt;"/>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0" name="Google Shape;270;p21"/>
          <p:cNvSpPr txBox="1"/>
          <p:nvPr>
            <p:ph idx="2" type="body"/>
          </p:nvPr>
        </p:nvSpPr>
        <p:spPr>
          <a:xfrm>
            <a:off x="4572000" y="1458000"/>
            <a:ext cx="3427200" cy="32664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600"/>
              </a:spcBef>
              <a:spcAft>
                <a:spcPts val="0"/>
              </a:spcAft>
              <a:buSzPts val="1400"/>
              <a:buChar char="•"/>
              <a:defRPr sz="1400"/>
            </a:lvl1pPr>
            <a:lvl2pPr indent="-304800" lvl="1" marL="914400" rtl="0" algn="l">
              <a:lnSpc>
                <a:spcPct val="90000"/>
              </a:lnSpc>
              <a:spcBef>
                <a:spcPts val="600"/>
              </a:spcBef>
              <a:spcAft>
                <a:spcPts val="0"/>
              </a:spcAft>
              <a:buClr>
                <a:schemeClr val="dk1"/>
              </a:buClr>
              <a:buSzPts val="1200"/>
              <a:buChar char="–"/>
              <a:defRPr sz="1200"/>
            </a:lvl2pPr>
            <a:lvl3pPr indent="-304800" lvl="2" marL="1371600" rtl="0" algn="l">
              <a:lnSpc>
                <a:spcPct val="90000"/>
              </a:lnSpc>
              <a:spcBef>
                <a:spcPts val="600"/>
              </a:spcBef>
              <a:spcAft>
                <a:spcPts val="0"/>
              </a:spcAft>
              <a:buClr>
                <a:schemeClr val="dk1"/>
              </a:buClr>
              <a:buSzPts val="1200"/>
              <a:buChar char="&gt;"/>
              <a:defRPr sz="1200"/>
            </a:lvl3pPr>
            <a:lvl4pPr indent="-298450" lvl="3" marL="1828800" rtl="0" algn="l">
              <a:lnSpc>
                <a:spcPct val="90000"/>
              </a:lnSpc>
              <a:spcBef>
                <a:spcPts val="600"/>
              </a:spcBef>
              <a:spcAft>
                <a:spcPts val="0"/>
              </a:spcAft>
              <a:buClr>
                <a:schemeClr val="dk1"/>
              </a:buClr>
              <a:buSzPts val="1100"/>
              <a:buChar char="•"/>
              <a:defRPr sz="1100"/>
            </a:lvl4pPr>
            <a:lvl5pPr indent="-298450" lvl="4" marL="2286000" rtl="0" algn="l">
              <a:lnSpc>
                <a:spcPct val="90000"/>
              </a:lnSpc>
              <a:spcBef>
                <a:spcPts val="600"/>
              </a:spcBef>
              <a:spcAft>
                <a:spcPts val="0"/>
              </a:spcAft>
              <a:buClr>
                <a:schemeClr val="dk1"/>
              </a:buClr>
              <a:buSzPts val="1100"/>
              <a:buChar char="–"/>
              <a:defRPr sz="11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1" name="Google Shape;271;p21"/>
          <p:cNvSpPr txBox="1"/>
          <p:nvPr>
            <p:ph idx="3" type="body"/>
          </p:nvPr>
        </p:nvSpPr>
        <p:spPr>
          <a:xfrm>
            <a:off x="1062000" y="1051200"/>
            <a:ext cx="3427200" cy="3276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SzPts val="1600"/>
              <a:buNone/>
              <a:defRPr b="0" sz="1600">
                <a:solidFill>
                  <a:schemeClr val="dk1"/>
                </a:solidFill>
              </a:defRPr>
            </a:lvl1pPr>
            <a:lvl2pPr indent="-228600" lvl="1" marL="914400" rtl="0" algn="l">
              <a:lnSpc>
                <a:spcPct val="90000"/>
              </a:lnSpc>
              <a:spcBef>
                <a:spcPts val="600"/>
              </a:spcBef>
              <a:spcAft>
                <a:spcPts val="0"/>
              </a:spcAft>
              <a:buClr>
                <a:schemeClr val="dk1"/>
              </a:buClr>
              <a:buSzPts val="2000"/>
              <a:buNone/>
              <a:defRPr b="1" sz="2000"/>
            </a:lvl2pPr>
            <a:lvl3pPr indent="-228600" lvl="2" marL="1371600" rtl="0" algn="l">
              <a:lnSpc>
                <a:spcPct val="90000"/>
              </a:lnSpc>
              <a:spcBef>
                <a:spcPts val="600"/>
              </a:spcBef>
              <a:spcAft>
                <a:spcPts val="0"/>
              </a:spcAft>
              <a:buClr>
                <a:schemeClr val="dk1"/>
              </a:buClr>
              <a:buSzPts val="1800"/>
              <a:buNone/>
              <a:defRPr b="1" sz="1800"/>
            </a:lvl3pPr>
            <a:lvl4pPr indent="-228600" lvl="3" marL="1828800" rtl="0" algn="l">
              <a:lnSpc>
                <a:spcPct val="90000"/>
              </a:lnSpc>
              <a:spcBef>
                <a:spcPts val="600"/>
              </a:spcBef>
              <a:spcAft>
                <a:spcPts val="0"/>
              </a:spcAft>
              <a:buClr>
                <a:schemeClr val="dk1"/>
              </a:buClr>
              <a:buSzPts val="1600"/>
              <a:buNone/>
              <a:defRPr b="1" sz="1600"/>
            </a:lvl4pPr>
            <a:lvl5pPr indent="-228600" lvl="4" marL="2286000" rtl="0" algn="l">
              <a:lnSpc>
                <a:spcPct val="90000"/>
              </a:lnSpc>
              <a:spcBef>
                <a:spcPts val="60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272" name="Google Shape;272;p21"/>
          <p:cNvSpPr txBox="1"/>
          <p:nvPr>
            <p:ph idx="4" type="body"/>
          </p:nvPr>
        </p:nvSpPr>
        <p:spPr>
          <a:xfrm>
            <a:off x="4572000" y="1051200"/>
            <a:ext cx="3427200" cy="3276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SzPts val="1600"/>
              <a:buNone/>
              <a:defRPr b="0" sz="1600">
                <a:solidFill>
                  <a:schemeClr val="dk1"/>
                </a:solidFill>
              </a:defRPr>
            </a:lvl1pPr>
            <a:lvl2pPr indent="-228600" lvl="1" marL="914400" rtl="0" algn="l">
              <a:lnSpc>
                <a:spcPct val="90000"/>
              </a:lnSpc>
              <a:spcBef>
                <a:spcPts val="600"/>
              </a:spcBef>
              <a:spcAft>
                <a:spcPts val="0"/>
              </a:spcAft>
              <a:buClr>
                <a:schemeClr val="dk1"/>
              </a:buClr>
              <a:buSzPts val="2000"/>
              <a:buNone/>
              <a:defRPr b="1" sz="2000"/>
            </a:lvl2pPr>
            <a:lvl3pPr indent="-228600" lvl="2" marL="1371600" rtl="0" algn="l">
              <a:lnSpc>
                <a:spcPct val="90000"/>
              </a:lnSpc>
              <a:spcBef>
                <a:spcPts val="600"/>
              </a:spcBef>
              <a:spcAft>
                <a:spcPts val="0"/>
              </a:spcAft>
              <a:buClr>
                <a:schemeClr val="dk1"/>
              </a:buClr>
              <a:buSzPts val="1800"/>
              <a:buNone/>
              <a:defRPr b="1" sz="1800"/>
            </a:lvl3pPr>
            <a:lvl4pPr indent="-228600" lvl="3" marL="1828800" rtl="0" algn="l">
              <a:lnSpc>
                <a:spcPct val="90000"/>
              </a:lnSpc>
              <a:spcBef>
                <a:spcPts val="600"/>
              </a:spcBef>
              <a:spcAft>
                <a:spcPts val="0"/>
              </a:spcAft>
              <a:buClr>
                <a:schemeClr val="dk1"/>
              </a:buClr>
              <a:buSzPts val="1600"/>
              <a:buNone/>
              <a:defRPr b="1" sz="1600"/>
            </a:lvl4pPr>
            <a:lvl5pPr indent="-228600" lvl="4" marL="2286000" rtl="0" algn="l">
              <a:lnSpc>
                <a:spcPct val="90000"/>
              </a:lnSpc>
              <a:spcBef>
                <a:spcPts val="60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bild">
  <p:cSld name="Rubrik och bild">
    <p:spTree>
      <p:nvGrpSpPr>
        <p:cNvPr id="273" name="Shape 273"/>
        <p:cNvGrpSpPr/>
        <p:nvPr/>
      </p:nvGrpSpPr>
      <p:grpSpPr>
        <a:xfrm>
          <a:off x="0" y="0"/>
          <a:ext cx="0" cy="0"/>
          <a:chOff x="0" y="0"/>
          <a:chExt cx="0" cy="0"/>
        </a:xfrm>
      </p:grpSpPr>
      <p:sp>
        <p:nvSpPr>
          <p:cNvPr id="274" name="Google Shape;274;p22"/>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75" name="Google Shape;275;p22"/>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6" name="Google Shape;276;p22"/>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277" name="Google Shape;277;p22"/>
          <p:cNvSpPr/>
          <p:nvPr>
            <p:ph idx="2" type="pic"/>
          </p:nvPr>
        </p:nvSpPr>
        <p:spPr>
          <a:xfrm>
            <a:off x="250825" y="1182688"/>
            <a:ext cx="8642400" cy="35418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två bilder">
  <p:cSld name="Rubrik och två bilder">
    <p:spTree>
      <p:nvGrpSpPr>
        <p:cNvPr id="278" name="Shape 278"/>
        <p:cNvGrpSpPr/>
        <p:nvPr/>
      </p:nvGrpSpPr>
      <p:grpSpPr>
        <a:xfrm>
          <a:off x="0" y="0"/>
          <a:ext cx="0" cy="0"/>
          <a:chOff x="0" y="0"/>
          <a:chExt cx="0" cy="0"/>
        </a:xfrm>
      </p:grpSpPr>
      <p:sp>
        <p:nvSpPr>
          <p:cNvPr id="279" name="Google Shape;279;p23"/>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80" name="Google Shape;280;p23"/>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23"/>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
        <p:nvSpPr>
          <p:cNvPr id="282" name="Google Shape;282;p23"/>
          <p:cNvSpPr/>
          <p:nvPr>
            <p:ph idx="2" type="pic"/>
          </p:nvPr>
        </p:nvSpPr>
        <p:spPr>
          <a:xfrm>
            <a:off x="250825" y="1183342"/>
            <a:ext cx="4282200" cy="3541200"/>
          </a:xfrm>
          <a:prstGeom prst="rect">
            <a:avLst/>
          </a:prstGeom>
          <a:noFill/>
          <a:ln>
            <a:noFill/>
          </a:ln>
        </p:spPr>
      </p:sp>
      <p:sp>
        <p:nvSpPr>
          <p:cNvPr id="283" name="Google Shape;283;p23"/>
          <p:cNvSpPr/>
          <p:nvPr>
            <p:ph idx="3" type="pic"/>
          </p:nvPr>
        </p:nvSpPr>
        <p:spPr>
          <a:xfrm>
            <a:off x="4611119" y="1183342"/>
            <a:ext cx="4282200" cy="35412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p:cSld name="Endast rubrik">
    <p:spTree>
      <p:nvGrpSpPr>
        <p:cNvPr id="284" name="Shape 284"/>
        <p:cNvGrpSpPr/>
        <p:nvPr/>
      </p:nvGrpSpPr>
      <p:grpSpPr>
        <a:xfrm>
          <a:off x="0" y="0"/>
          <a:ext cx="0" cy="0"/>
          <a:chOff x="0" y="0"/>
          <a:chExt cx="0" cy="0"/>
        </a:xfrm>
      </p:grpSpPr>
      <p:sp>
        <p:nvSpPr>
          <p:cNvPr id="285" name="Google Shape;285;p24"/>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rtl="0" algn="l">
              <a:lnSpc>
                <a:spcPct val="166666"/>
              </a:lnSpc>
              <a:spcBef>
                <a:spcPts val="0"/>
              </a:spcBef>
              <a:spcAft>
                <a:spcPts val="0"/>
              </a:spcAft>
              <a:buSzPts val="1400"/>
              <a:buNone/>
              <a:defRPr/>
            </a:lvl1pPr>
            <a:lvl2pPr lvl="1" rtl="0" algn="l">
              <a:lnSpc>
                <a:spcPct val="166666"/>
              </a:lnSpc>
              <a:spcBef>
                <a:spcPts val="0"/>
              </a:spcBef>
              <a:spcAft>
                <a:spcPts val="0"/>
              </a:spcAft>
              <a:buSzPts val="1400"/>
              <a:buNone/>
              <a:defRPr/>
            </a:lvl2pPr>
            <a:lvl3pPr lvl="2" rtl="0" algn="l">
              <a:lnSpc>
                <a:spcPct val="166666"/>
              </a:lnSpc>
              <a:spcBef>
                <a:spcPts val="0"/>
              </a:spcBef>
              <a:spcAft>
                <a:spcPts val="0"/>
              </a:spcAft>
              <a:buSzPts val="1400"/>
              <a:buNone/>
              <a:defRPr/>
            </a:lvl3pPr>
            <a:lvl4pPr lvl="3" rtl="0" algn="l">
              <a:lnSpc>
                <a:spcPct val="166666"/>
              </a:lnSpc>
              <a:spcBef>
                <a:spcPts val="0"/>
              </a:spcBef>
              <a:spcAft>
                <a:spcPts val="0"/>
              </a:spcAft>
              <a:buSzPts val="1400"/>
              <a:buNone/>
              <a:defRPr/>
            </a:lvl4pPr>
            <a:lvl5pPr lvl="4" rtl="0" algn="l">
              <a:lnSpc>
                <a:spcPct val="166666"/>
              </a:lnSpc>
              <a:spcBef>
                <a:spcPts val="0"/>
              </a:spcBef>
              <a:spcAft>
                <a:spcPts val="0"/>
              </a:spcAft>
              <a:buSzPts val="1400"/>
              <a:buNone/>
              <a:defRPr/>
            </a:lvl5pPr>
            <a:lvl6pPr lvl="5" rtl="0" algn="l">
              <a:lnSpc>
                <a:spcPct val="166666"/>
              </a:lnSpc>
              <a:spcBef>
                <a:spcPts val="0"/>
              </a:spcBef>
              <a:spcAft>
                <a:spcPts val="0"/>
              </a:spcAft>
              <a:buSzPts val="1400"/>
              <a:buNone/>
              <a:defRPr/>
            </a:lvl6pPr>
            <a:lvl7pPr lvl="6" rtl="0" algn="l">
              <a:lnSpc>
                <a:spcPct val="166666"/>
              </a:lnSpc>
              <a:spcBef>
                <a:spcPts val="0"/>
              </a:spcBef>
              <a:spcAft>
                <a:spcPts val="0"/>
              </a:spcAft>
              <a:buSzPts val="1400"/>
              <a:buNone/>
              <a:defRPr/>
            </a:lvl7pPr>
            <a:lvl8pPr lvl="7" rtl="0" algn="l">
              <a:lnSpc>
                <a:spcPct val="166666"/>
              </a:lnSpc>
              <a:spcBef>
                <a:spcPts val="0"/>
              </a:spcBef>
              <a:spcAft>
                <a:spcPts val="0"/>
              </a:spcAft>
              <a:buSzPts val="1400"/>
              <a:buNone/>
              <a:defRPr/>
            </a:lvl8pPr>
            <a:lvl9pPr lvl="8" rtl="0" algn="l">
              <a:lnSpc>
                <a:spcPct val="166666"/>
              </a:lnSpc>
              <a:spcBef>
                <a:spcPts val="0"/>
              </a:spcBef>
              <a:spcAft>
                <a:spcPts val="0"/>
              </a:spcAft>
              <a:buSzPts val="1400"/>
              <a:buNone/>
              <a:defRPr/>
            </a:lvl9pPr>
          </a:lstStyle>
          <a:p/>
        </p:txBody>
      </p:sp>
      <p:sp>
        <p:nvSpPr>
          <p:cNvPr id="286" name="Google Shape;286;p24"/>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24"/>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grpSp>
        <p:nvGrpSpPr>
          <p:cNvPr id="109" name="Google Shape;109;p16"/>
          <p:cNvGrpSpPr/>
          <p:nvPr/>
        </p:nvGrpSpPr>
        <p:grpSpPr>
          <a:xfrm>
            <a:off x="-27" y="-59"/>
            <a:ext cx="1172777" cy="1181171"/>
            <a:chOff x="-26" y="-56"/>
            <a:chExt cx="1118742" cy="1126749"/>
          </a:xfrm>
        </p:grpSpPr>
        <p:pic>
          <p:nvPicPr>
            <p:cNvPr id="110" name="Google Shape;110;p16"/>
            <p:cNvPicPr preferRelativeResize="0"/>
            <p:nvPr/>
          </p:nvPicPr>
          <p:blipFill rotWithShape="1">
            <a:blip r:embed="rId1">
              <a:alphaModFix/>
            </a:blip>
            <a:srcRect b="0" l="0" r="0" t="0"/>
            <a:stretch/>
          </p:blipFill>
          <p:spPr>
            <a:xfrm>
              <a:off x="238674" y="237964"/>
              <a:ext cx="641394" cy="649782"/>
            </a:xfrm>
            <a:prstGeom prst="rect">
              <a:avLst/>
            </a:prstGeom>
            <a:noFill/>
            <a:ln>
              <a:noFill/>
            </a:ln>
          </p:spPr>
        </p:pic>
        <p:grpSp>
          <p:nvGrpSpPr>
            <p:cNvPr id="111" name="Google Shape;111;p16"/>
            <p:cNvGrpSpPr/>
            <p:nvPr/>
          </p:nvGrpSpPr>
          <p:grpSpPr>
            <a:xfrm>
              <a:off x="439991" y="-56"/>
              <a:ext cx="238675" cy="238819"/>
              <a:chOff x="2212991" y="4839051"/>
              <a:chExt cx="754346" cy="754802"/>
            </a:xfrm>
          </p:grpSpPr>
          <p:sp>
            <p:nvSpPr>
              <p:cNvPr id="112" name="Google Shape;112;p16"/>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16"/>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16"/>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16"/>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6"/>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16"/>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6"/>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16"/>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16"/>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21" name="Google Shape;121;p16"/>
            <p:cNvGrpSpPr/>
            <p:nvPr/>
          </p:nvGrpSpPr>
          <p:grpSpPr>
            <a:xfrm>
              <a:off x="439991" y="887874"/>
              <a:ext cx="238675" cy="238819"/>
              <a:chOff x="2212991" y="4839051"/>
              <a:chExt cx="754346" cy="754802"/>
            </a:xfrm>
          </p:grpSpPr>
          <p:sp>
            <p:nvSpPr>
              <p:cNvPr id="122" name="Google Shape;122;p16"/>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16"/>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16"/>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16"/>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16"/>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16"/>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16"/>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16"/>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16"/>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31" name="Google Shape;131;p16"/>
            <p:cNvGrpSpPr/>
            <p:nvPr/>
          </p:nvGrpSpPr>
          <p:grpSpPr>
            <a:xfrm>
              <a:off x="-26" y="443409"/>
              <a:ext cx="238675" cy="238819"/>
              <a:chOff x="2212991" y="4839051"/>
              <a:chExt cx="754346" cy="754802"/>
            </a:xfrm>
          </p:grpSpPr>
          <p:sp>
            <p:nvSpPr>
              <p:cNvPr id="132" name="Google Shape;132;p16"/>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6"/>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6"/>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16"/>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6"/>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16"/>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16"/>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6"/>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16"/>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1" name="Google Shape;141;p16"/>
            <p:cNvGrpSpPr/>
            <p:nvPr/>
          </p:nvGrpSpPr>
          <p:grpSpPr>
            <a:xfrm>
              <a:off x="880041" y="443409"/>
              <a:ext cx="238675" cy="238819"/>
              <a:chOff x="2212991" y="4839051"/>
              <a:chExt cx="754346" cy="754802"/>
            </a:xfrm>
          </p:grpSpPr>
          <p:sp>
            <p:nvSpPr>
              <p:cNvPr id="142" name="Google Shape;142;p16"/>
              <p:cNvSpPr/>
              <p:nvPr/>
            </p:nvSpPr>
            <p:spPr>
              <a:xfrm>
                <a:off x="2212991"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16"/>
              <p:cNvSpPr/>
              <p:nvPr/>
            </p:nvSpPr>
            <p:spPr>
              <a:xfrm>
                <a:off x="2212991"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16"/>
              <p:cNvSpPr/>
              <p:nvPr/>
            </p:nvSpPr>
            <p:spPr>
              <a:xfrm>
                <a:off x="2212991"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16"/>
              <p:cNvSpPr/>
              <p:nvPr/>
            </p:nvSpPr>
            <p:spPr>
              <a:xfrm>
                <a:off x="2464464"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16"/>
              <p:cNvSpPr/>
              <p:nvPr/>
            </p:nvSpPr>
            <p:spPr>
              <a:xfrm>
                <a:off x="2715937" y="4839051"/>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16"/>
              <p:cNvSpPr/>
              <p:nvPr/>
            </p:nvSpPr>
            <p:spPr>
              <a:xfrm>
                <a:off x="2464464"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16"/>
              <p:cNvSpPr/>
              <p:nvPr/>
            </p:nvSpPr>
            <p:spPr>
              <a:xfrm>
                <a:off x="2715937" y="5342153"/>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6"/>
              <p:cNvSpPr/>
              <p:nvPr/>
            </p:nvSpPr>
            <p:spPr>
              <a:xfrm>
                <a:off x="2715937"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16"/>
              <p:cNvSpPr/>
              <p:nvPr/>
            </p:nvSpPr>
            <p:spPr>
              <a:xfrm>
                <a:off x="2464464" y="5090602"/>
                <a:ext cx="251400" cy="25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cxnSp>
        <p:nvCxnSpPr>
          <p:cNvPr id="151" name="Google Shape;151;p16"/>
          <p:cNvCxnSpPr/>
          <p:nvPr/>
        </p:nvCxnSpPr>
        <p:spPr>
          <a:xfrm>
            <a:off x="1625600" y="27255788"/>
            <a:ext cx="39578100" cy="0"/>
          </a:xfrm>
          <a:prstGeom prst="straightConnector1">
            <a:avLst/>
          </a:prstGeom>
          <a:noFill/>
          <a:ln cap="flat" cmpd="sng" w="57150">
            <a:solidFill>
              <a:schemeClr val="accent1"/>
            </a:solidFill>
            <a:prstDash val="solid"/>
            <a:round/>
            <a:headEnd len="sm" w="sm" type="none"/>
            <a:tailEnd len="sm" w="sm" type="none"/>
          </a:ln>
        </p:spPr>
      </p:cxnSp>
      <p:cxnSp>
        <p:nvCxnSpPr>
          <p:cNvPr id="152" name="Google Shape;152;p16"/>
          <p:cNvCxnSpPr/>
          <p:nvPr/>
        </p:nvCxnSpPr>
        <p:spPr>
          <a:xfrm>
            <a:off x="247666" y="4891747"/>
            <a:ext cx="8645400" cy="0"/>
          </a:xfrm>
          <a:prstGeom prst="straightConnector1">
            <a:avLst/>
          </a:prstGeom>
          <a:noFill/>
          <a:ln cap="flat" cmpd="sng" w="12700">
            <a:solidFill>
              <a:schemeClr val="accent1"/>
            </a:solidFill>
            <a:prstDash val="solid"/>
            <a:round/>
            <a:headEnd len="sm" w="sm" type="none"/>
            <a:tailEnd len="sm" w="sm" type="none"/>
          </a:ln>
        </p:spPr>
      </p:cxnSp>
      <p:sp>
        <p:nvSpPr>
          <p:cNvPr id="153" name="Google Shape;153;p16"/>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lvl1pPr lvl="0"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2pPr>
            <a:lvl3pPr lvl="2"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3pPr>
            <a:lvl4pPr lvl="3"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4pPr>
            <a:lvl5pPr lvl="4"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5pPr>
            <a:lvl6pPr lvl="5"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6pPr>
            <a:lvl7pPr lvl="6"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7pPr>
            <a:lvl8pPr lvl="7"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8pPr>
            <a:lvl9pPr lvl="8" marR="0" rtl="0" algn="l">
              <a:lnSpc>
                <a:spcPct val="115384"/>
              </a:lnSpc>
              <a:spcBef>
                <a:spcPts val="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54" name="Google Shape;154;p16"/>
          <p:cNvSpPr txBox="1"/>
          <p:nvPr>
            <p:ph idx="1" type="body"/>
          </p:nvPr>
        </p:nvSpPr>
        <p:spPr>
          <a:xfrm>
            <a:off x="1062000" y="1112400"/>
            <a:ext cx="7572300" cy="3609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90000"/>
              </a:lnSpc>
              <a:spcBef>
                <a:spcPts val="600"/>
              </a:spcBef>
              <a:spcAft>
                <a:spcPts val="0"/>
              </a:spcAft>
              <a:buClr>
                <a:schemeClr val="dk1"/>
              </a:buClr>
              <a:buSzPts val="1600"/>
              <a:buFont typeface="Arial"/>
              <a:buChar char="&gt;"/>
              <a:defRPr b="0" i="1" sz="16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5" name="Google Shape;155;p16"/>
          <p:cNvSpPr txBox="1"/>
          <p:nvPr>
            <p:ph idx="10" type="dt"/>
          </p:nvPr>
        </p:nvSpPr>
        <p:spPr>
          <a:xfrm>
            <a:off x="250825" y="4949520"/>
            <a:ext cx="2057400" cy="117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700" u="none" cap="none" strike="noStrike">
                <a:solidFill>
                  <a:srgbClr val="84848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6" name="Google Shape;156;p16"/>
          <p:cNvSpPr txBox="1"/>
          <p:nvPr>
            <p:ph idx="12" type="sldNum"/>
          </p:nvPr>
        </p:nvSpPr>
        <p:spPr>
          <a:xfrm>
            <a:off x="6835775" y="4949520"/>
            <a:ext cx="2057400" cy="1176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700" u="none" cap="none" strike="noStrike">
                <a:solidFill>
                  <a:srgbClr val="848489"/>
                </a:solidFill>
                <a:latin typeface="Arial"/>
                <a:ea typeface="Arial"/>
                <a:cs typeface="Arial"/>
                <a:sym typeface="Arial"/>
              </a:defRPr>
            </a:lvl1pPr>
            <a:lvl2pPr indent="0" lvl="1" marL="0" marR="0" rtl="0" algn="r">
              <a:spcBef>
                <a:spcPts val="0"/>
              </a:spcBef>
              <a:spcAft>
                <a:spcPts val="0"/>
              </a:spcAft>
              <a:buNone/>
              <a:defRPr b="0" i="0" sz="700" u="none" cap="none" strike="noStrike">
                <a:solidFill>
                  <a:srgbClr val="848489"/>
                </a:solidFill>
                <a:latin typeface="Arial"/>
                <a:ea typeface="Arial"/>
                <a:cs typeface="Arial"/>
                <a:sym typeface="Arial"/>
              </a:defRPr>
            </a:lvl2pPr>
            <a:lvl3pPr indent="0" lvl="2" marL="0" marR="0" rtl="0" algn="r">
              <a:spcBef>
                <a:spcPts val="0"/>
              </a:spcBef>
              <a:spcAft>
                <a:spcPts val="0"/>
              </a:spcAft>
              <a:buNone/>
              <a:defRPr b="0" i="0" sz="700" u="none" cap="none" strike="noStrike">
                <a:solidFill>
                  <a:srgbClr val="848489"/>
                </a:solidFill>
                <a:latin typeface="Arial"/>
                <a:ea typeface="Arial"/>
                <a:cs typeface="Arial"/>
                <a:sym typeface="Arial"/>
              </a:defRPr>
            </a:lvl3pPr>
            <a:lvl4pPr indent="0" lvl="3" marL="0" marR="0" rtl="0" algn="r">
              <a:spcBef>
                <a:spcPts val="0"/>
              </a:spcBef>
              <a:spcAft>
                <a:spcPts val="0"/>
              </a:spcAft>
              <a:buNone/>
              <a:defRPr b="0" i="0" sz="700" u="none" cap="none" strike="noStrike">
                <a:solidFill>
                  <a:srgbClr val="848489"/>
                </a:solidFill>
                <a:latin typeface="Arial"/>
                <a:ea typeface="Arial"/>
                <a:cs typeface="Arial"/>
                <a:sym typeface="Arial"/>
              </a:defRPr>
            </a:lvl4pPr>
            <a:lvl5pPr indent="0" lvl="4" marL="0" marR="0" rtl="0" algn="r">
              <a:spcBef>
                <a:spcPts val="0"/>
              </a:spcBef>
              <a:spcAft>
                <a:spcPts val="0"/>
              </a:spcAft>
              <a:buNone/>
              <a:defRPr b="0" i="0" sz="700" u="none" cap="none" strike="noStrike">
                <a:solidFill>
                  <a:srgbClr val="848489"/>
                </a:solidFill>
                <a:latin typeface="Arial"/>
                <a:ea typeface="Arial"/>
                <a:cs typeface="Arial"/>
                <a:sym typeface="Arial"/>
              </a:defRPr>
            </a:lvl5pPr>
            <a:lvl6pPr indent="0" lvl="5" marL="0" marR="0" rtl="0" algn="r">
              <a:spcBef>
                <a:spcPts val="0"/>
              </a:spcBef>
              <a:spcAft>
                <a:spcPts val="0"/>
              </a:spcAft>
              <a:buNone/>
              <a:defRPr b="0" i="0" sz="700" u="none" cap="none" strike="noStrike">
                <a:solidFill>
                  <a:srgbClr val="848489"/>
                </a:solidFill>
                <a:latin typeface="Arial"/>
                <a:ea typeface="Arial"/>
                <a:cs typeface="Arial"/>
                <a:sym typeface="Arial"/>
              </a:defRPr>
            </a:lvl6pPr>
            <a:lvl7pPr indent="0" lvl="6" marL="0" marR="0" rtl="0" algn="r">
              <a:spcBef>
                <a:spcPts val="0"/>
              </a:spcBef>
              <a:spcAft>
                <a:spcPts val="0"/>
              </a:spcAft>
              <a:buNone/>
              <a:defRPr b="0" i="0" sz="700" u="none" cap="none" strike="noStrike">
                <a:solidFill>
                  <a:srgbClr val="848489"/>
                </a:solidFill>
                <a:latin typeface="Arial"/>
                <a:ea typeface="Arial"/>
                <a:cs typeface="Arial"/>
                <a:sym typeface="Arial"/>
              </a:defRPr>
            </a:lvl7pPr>
            <a:lvl8pPr indent="0" lvl="7" marL="0" marR="0" rtl="0" algn="r">
              <a:spcBef>
                <a:spcPts val="0"/>
              </a:spcBef>
              <a:spcAft>
                <a:spcPts val="0"/>
              </a:spcAft>
              <a:buNone/>
              <a:defRPr b="0" i="0" sz="700" u="none" cap="none" strike="noStrike">
                <a:solidFill>
                  <a:srgbClr val="848489"/>
                </a:solidFill>
                <a:latin typeface="Arial"/>
                <a:ea typeface="Arial"/>
                <a:cs typeface="Arial"/>
                <a:sym typeface="Arial"/>
              </a:defRPr>
            </a:lvl8pPr>
            <a:lvl9pPr indent="0" lvl="8" marL="0" marR="0" rtl="0" algn="r">
              <a:spcBef>
                <a:spcPts val="0"/>
              </a:spcBef>
              <a:spcAft>
                <a:spcPts val="0"/>
              </a:spcAft>
              <a:buNone/>
              <a:defRPr b="0" i="0" sz="700" u="none" cap="none" strike="noStrike">
                <a:solidFill>
                  <a:srgbClr val="8484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736">
          <p15:clr>
            <a:srgbClr val="F26B43"/>
          </p15:clr>
        </p15:guide>
        <p15:guide id="4" pos="5443">
          <p15:clr>
            <a:srgbClr val="F26B43"/>
          </p15:clr>
        </p15:guide>
        <p15:guide id="5" orient="horz" pos="742">
          <p15:clr>
            <a:srgbClr val="F26B43"/>
          </p15:clr>
        </p15:guide>
        <p15:guide id="6" pos="158">
          <p15:clr>
            <a:srgbClr val="F26B43"/>
          </p15:clr>
        </p15:guide>
        <p15:guide id="7" orient="horz" pos="584">
          <p15:clr>
            <a:srgbClr val="F26B43"/>
          </p15:clr>
        </p15:guide>
        <p15:guide id="8" orient="horz" pos="156">
          <p15:clr>
            <a:srgbClr val="F26B43"/>
          </p15:clr>
        </p15:guide>
        <p15:guide id="9" pos="5602">
          <p15:clr>
            <a:srgbClr val="F26B43"/>
          </p15:clr>
        </p15:guide>
        <p15:guide id="10" pos="667">
          <p15:clr>
            <a:srgbClr val="F26B43"/>
          </p15:clr>
        </p15:guide>
        <p15:guide id="11" pos="580">
          <p15:clr>
            <a:srgbClr val="F26B43"/>
          </p15:clr>
        </p15:guide>
        <p15:guide id="12" orient="horz" pos="3085">
          <p15:clr>
            <a:srgbClr val="F26B43"/>
          </p15:clr>
        </p15:guide>
        <p15:guide id="13" orient="horz" pos="2976">
          <p15:clr>
            <a:srgbClr val="F26B43"/>
          </p15:clr>
        </p15:guide>
        <p15:guide id="14" pos="3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s://doi.org/10.3390/s2210378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type="ctrTitle"/>
          </p:nvPr>
        </p:nvSpPr>
        <p:spPr>
          <a:xfrm>
            <a:off x="481338" y="251079"/>
            <a:ext cx="8181300" cy="1005000"/>
          </a:xfrm>
          <a:prstGeom prst="rect">
            <a:avLst/>
          </a:prstGeom>
          <a:noFill/>
          <a:ln>
            <a:noFill/>
          </a:ln>
        </p:spPr>
        <p:txBody>
          <a:bodyPr anchorCtr="0" anchor="t" bIns="45700" lIns="90000"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sv" sz="3000"/>
              <a:t>Improving object detection for Infrared images using YOLO</a:t>
            </a:r>
            <a:endParaRPr b="1" sz="1400"/>
          </a:p>
        </p:txBody>
      </p:sp>
      <p:sp>
        <p:nvSpPr>
          <p:cNvPr id="293" name="Google Shape;293;p25"/>
          <p:cNvSpPr txBox="1"/>
          <p:nvPr>
            <p:ph type="ctrTitle"/>
          </p:nvPr>
        </p:nvSpPr>
        <p:spPr>
          <a:xfrm>
            <a:off x="633738" y="1566754"/>
            <a:ext cx="8181300" cy="1005000"/>
          </a:xfrm>
          <a:prstGeom prst="rect">
            <a:avLst/>
          </a:prstGeom>
          <a:noFill/>
          <a:ln>
            <a:noFill/>
          </a:ln>
        </p:spPr>
        <p:txBody>
          <a:bodyPr anchorCtr="0" anchor="t" bIns="45700" lIns="90000"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sv" sz="1800"/>
              <a:t>Emil Vardar,</a:t>
            </a:r>
            <a:r>
              <a:rPr lang="sv" sz="1800"/>
              <a:t> Fanxuan Liu, Qian Zhou, Xiaolong Sun, </a:t>
            </a:r>
            <a:r>
              <a:rPr lang="sv" sz="1800"/>
              <a:t>Yutong Jiang </a:t>
            </a:r>
            <a:endParaRPr sz="1800"/>
          </a:p>
          <a:p>
            <a:pPr indent="0" lvl="0" marL="0" rtl="0" algn="ctr">
              <a:lnSpc>
                <a:spcPct val="100000"/>
              </a:lnSpc>
              <a:spcBef>
                <a:spcPts val="0"/>
              </a:spcBef>
              <a:spcAft>
                <a:spcPts val="0"/>
              </a:spcAft>
              <a:buClr>
                <a:schemeClr val="dk1"/>
              </a:buClr>
              <a:buSzPts val="1100"/>
              <a:buFont typeface="Arial"/>
              <a:buNone/>
            </a:pPr>
            <a:r>
              <a:rPr lang="sv" sz="1800"/>
              <a:t>Project owner: Meng Zhang</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dilation and sub-pixel conv</a:t>
            </a:r>
            <a:endParaRPr/>
          </a:p>
        </p:txBody>
      </p:sp>
      <p:sp>
        <p:nvSpPr>
          <p:cNvPr id="354" name="Google Shape;354;p3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b="1" lang="sv" sz="2550">
                <a:solidFill>
                  <a:schemeClr val="dk1"/>
                </a:solidFill>
              </a:rPr>
              <a:t>Apply dilation convolution and sub-pixel convolution</a:t>
            </a:r>
            <a:endParaRPr b="1" sz="2550">
              <a:solidFill>
                <a:schemeClr val="dk1"/>
              </a:solidFill>
            </a:endParaRPr>
          </a:p>
          <a:p>
            <a:pPr indent="0" lvl="0" marL="0" rtl="0" algn="l">
              <a:lnSpc>
                <a:spcPct val="115000"/>
              </a:lnSpc>
              <a:spcBef>
                <a:spcPts val="1200"/>
              </a:spcBef>
              <a:spcAft>
                <a:spcPts val="0"/>
              </a:spcAft>
              <a:buNone/>
            </a:pPr>
            <a:r>
              <a:rPr b="1" lang="sv" sz="2550">
                <a:solidFill>
                  <a:schemeClr val="dk1"/>
                </a:solidFill>
              </a:rPr>
              <a:t>Problem description:</a:t>
            </a:r>
            <a:r>
              <a:rPr lang="sv" sz="2550">
                <a:solidFill>
                  <a:schemeClr val="dk1"/>
                </a:solidFill>
              </a:rPr>
              <a:t> Infrared images have low resolution</a:t>
            </a:r>
            <a:endParaRPr sz="2550">
              <a:solidFill>
                <a:schemeClr val="dk1"/>
              </a:solidFill>
            </a:endParaRPr>
          </a:p>
          <a:p>
            <a:pPr indent="0" lvl="0" marL="0" rtl="0" algn="l">
              <a:lnSpc>
                <a:spcPct val="115000"/>
              </a:lnSpc>
              <a:spcBef>
                <a:spcPts val="1200"/>
              </a:spcBef>
              <a:spcAft>
                <a:spcPts val="0"/>
              </a:spcAft>
              <a:buNone/>
            </a:pPr>
            <a:r>
              <a:rPr b="1" lang="sv" sz="2550">
                <a:solidFill>
                  <a:schemeClr val="dk1"/>
                </a:solidFill>
              </a:rPr>
              <a:t>Solution: </a:t>
            </a:r>
            <a:r>
              <a:rPr lang="sv" sz="2550">
                <a:solidFill>
                  <a:schemeClr val="dk1"/>
                </a:solidFill>
              </a:rPr>
              <a:t>Use </a:t>
            </a:r>
            <a:r>
              <a:rPr lang="sv" sz="2550">
                <a:solidFill>
                  <a:schemeClr val="dk1"/>
                </a:solidFill>
              </a:rPr>
              <a:t>a mixed convolutional layer combining dilated convolutions, subpixel convolutions and standard convolutions to extract the multi-grained features.</a:t>
            </a:r>
            <a:endParaRPr sz="2550">
              <a:solidFill>
                <a:schemeClr val="dk1"/>
              </a:solidFill>
            </a:endParaRPr>
          </a:p>
          <a:p>
            <a:pPr indent="0" lvl="0" marL="0" rtl="0" algn="l">
              <a:lnSpc>
                <a:spcPct val="115000"/>
              </a:lnSpc>
              <a:spcBef>
                <a:spcPts val="1200"/>
              </a:spcBef>
              <a:spcAft>
                <a:spcPts val="0"/>
              </a:spcAft>
              <a:buNone/>
            </a:pPr>
            <a:r>
              <a:t/>
            </a:r>
            <a:endParaRPr sz="2571">
              <a:solidFill>
                <a:schemeClr val="dk1"/>
              </a:solidFill>
            </a:endParaRPr>
          </a:p>
          <a:p>
            <a:pPr indent="0" lvl="0" marL="0" rtl="0" algn="l">
              <a:lnSpc>
                <a:spcPct val="115000"/>
              </a:lnSpc>
              <a:spcBef>
                <a:spcPts val="1200"/>
              </a:spcBef>
              <a:spcAft>
                <a:spcPts val="0"/>
              </a:spcAft>
              <a:buNone/>
            </a:pPr>
            <a:r>
              <a:t/>
            </a:r>
            <a:endParaRPr sz="2571">
              <a:solidFill>
                <a:schemeClr val="dk1"/>
              </a:solidFill>
            </a:endParaRPr>
          </a:p>
          <a:p>
            <a:pPr indent="0" lvl="0" marL="0" rtl="0" algn="l">
              <a:lnSpc>
                <a:spcPct val="115000"/>
              </a:lnSpc>
              <a:spcBef>
                <a:spcPts val="1200"/>
              </a:spcBef>
              <a:spcAft>
                <a:spcPts val="0"/>
              </a:spcAft>
              <a:buNone/>
            </a:pPr>
            <a:r>
              <a:t/>
            </a:r>
            <a:endParaRPr sz="1071">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a:t>
            </a:r>
            <a:r>
              <a:rPr lang="sv"/>
              <a:t>dilation and sub-pixel conv</a:t>
            </a:r>
            <a:r>
              <a:rPr lang="sv"/>
              <a:t> </a:t>
            </a:r>
            <a:endParaRPr/>
          </a:p>
        </p:txBody>
      </p:sp>
      <p:sp>
        <p:nvSpPr>
          <p:cNvPr id="360" name="Google Shape;360;p3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sv" sz="1800">
                <a:solidFill>
                  <a:schemeClr val="dk1"/>
                </a:solidFill>
              </a:rPr>
              <a:t>Dilation convolution: </a:t>
            </a:r>
            <a:endParaRPr sz="18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sv" sz="1800">
                <a:solidFill>
                  <a:schemeClr val="dk1"/>
                </a:solidFill>
              </a:rPr>
              <a:t>Sub-pixel convolution: </a:t>
            </a:r>
            <a:endParaRPr sz="18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pic>
        <p:nvPicPr>
          <p:cNvPr id="361" name="Google Shape;361;p35"/>
          <p:cNvPicPr preferRelativeResize="0"/>
          <p:nvPr/>
        </p:nvPicPr>
        <p:blipFill>
          <a:blip r:embed="rId3">
            <a:alphaModFix/>
          </a:blip>
          <a:stretch>
            <a:fillRect/>
          </a:stretch>
        </p:blipFill>
        <p:spPr>
          <a:xfrm>
            <a:off x="3031300" y="1522650"/>
            <a:ext cx="2576700" cy="1294125"/>
          </a:xfrm>
          <a:prstGeom prst="rect">
            <a:avLst/>
          </a:prstGeom>
          <a:noFill/>
          <a:ln>
            <a:noFill/>
          </a:ln>
        </p:spPr>
      </p:pic>
      <p:pic>
        <p:nvPicPr>
          <p:cNvPr id="362" name="Google Shape;362;p35"/>
          <p:cNvPicPr preferRelativeResize="0"/>
          <p:nvPr/>
        </p:nvPicPr>
        <p:blipFill>
          <a:blip r:embed="rId4">
            <a:alphaModFix/>
          </a:blip>
          <a:stretch>
            <a:fillRect/>
          </a:stretch>
        </p:blipFill>
        <p:spPr>
          <a:xfrm>
            <a:off x="2035937" y="3296900"/>
            <a:ext cx="5072126" cy="134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Attention-based YOLO</a:t>
            </a:r>
            <a:endParaRPr/>
          </a:p>
        </p:txBody>
      </p:sp>
      <p:sp>
        <p:nvSpPr>
          <p:cNvPr id="368" name="Google Shape;368;p36"/>
          <p:cNvSpPr txBox="1"/>
          <p:nvPr/>
        </p:nvSpPr>
        <p:spPr>
          <a:xfrm>
            <a:off x="250813" y="11779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sv" sz="1600">
                <a:solidFill>
                  <a:schemeClr val="dk1"/>
                </a:solidFill>
              </a:rPr>
              <a:t>P</a:t>
            </a:r>
            <a:r>
              <a:rPr b="1" lang="sv" sz="1600">
                <a:solidFill>
                  <a:schemeClr val="dk1"/>
                </a:solidFill>
              </a:rPr>
              <a:t>roblem description</a:t>
            </a:r>
            <a:r>
              <a:rPr b="1" lang="sv" sz="1600">
                <a:solidFill>
                  <a:schemeClr val="dk1"/>
                </a:solidFill>
              </a:rPr>
              <a:t>:  </a:t>
            </a:r>
            <a:r>
              <a:rPr lang="sv" sz="1600">
                <a:solidFill>
                  <a:schemeClr val="dk1"/>
                </a:solidFill>
              </a:rPr>
              <a:t>We should pay more attention to the shallow and detailed features in infrared images. </a:t>
            </a:r>
            <a:endParaRPr sz="1600">
              <a:solidFill>
                <a:schemeClr val="dk1"/>
              </a:solidFill>
            </a:endParaRPr>
          </a:p>
          <a:p>
            <a:pPr indent="0" lvl="0" marL="0" rtl="0" algn="l">
              <a:lnSpc>
                <a:spcPct val="115000"/>
              </a:lnSpc>
              <a:spcBef>
                <a:spcPts val="1200"/>
              </a:spcBef>
              <a:spcAft>
                <a:spcPts val="0"/>
              </a:spcAft>
              <a:buNone/>
            </a:pPr>
            <a:r>
              <a:rPr b="1" lang="sv" sz="1600">
                <a:solidFill>
                  <a:schemeClr val="dk1"/>
                </a:solidFill>
              </a:rPr>
              <a:t>Solution: </a:t>
            </a:r>
            <a:r>
              <a:rPr lang="sv" sz="1600">
                <a:solidFill>
                  <a:schemeClr val="dk1"/>
                </a:solidFill>
              </a:rPr>
              <a:t>Introduce an improved SK attention module in each CSP module and use two convolutional operations with different convolution kernel sizes to learn the channel weights.</a:t>
            </a:r>
            <a:endParaRPr sz="16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pic>
        <p:nvPicPr>
          <p:cNvPr id="369" name="Google Shape;369;p36"/>
          <p:cNvPicPr preferRelativeResize="0"/>
          <p:nvPr/>
        </p:nvPicPr>
        <p:blipFill>
          <a:blip r:embed="rId3">
            <a:alphaModFix/>
          </a:blip>
          <a:stretch>
            <a:fillRect/>
          </a:stretch>
        </p:blipFill>
        <p:spPr>
          <a:xfrm>
            <a:off x="1275175" y="2571749"/>
            <a:ext cx="6593649" cy="1963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Combination</a:t>
            </a:r>
            <a:endParaRPr/>
          </a:p>
        </p:txBody>
      </p:sp>
      <p:sp>
        <p:nvSpPr>
          <p:cNvPr id="375" name="Google Shape;375;p37"/>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b="1" lang="sv" sz="1800">
                <a:solidFill>
                  <a:schemeClr val="dk1"/>
                </a:solidFill>
              </a:rPr>
              <a:t>General Methods:</a:t>
            </a:r>
            <a:r>
              <a:rPr lang="sv" sz="1800">
                <a:solidFill>
                  <a:schemeClr val="dk1"/>
                </a:solidFill>
              </a:rPr>
              <a:t> 1. Combine image restoration and object detection</a:t>
            </a:r>
            <a:endParaRPr sz="1800">
              <a:solidFill>
                <a:schemeClr val="dk1"/>
              </a:solidFill>
            </a:endParaRPr>
          </a:p>
          <a:p>
            <a:pPr indent="0" lvl="0" marL="0" rtl="0" algn="l">
              <a:lnSpc>
                <a:spcPct val="115000"/>
              </a:lnSpc>
              <a:spcBef>
                <a:spcPts val="1200"/>
              </a:spcBef>
              <a:spcAft>
                <a:spcPts val="0"/>
              </a:spcAft>
              <a:buNone/>
            </a:pPr>
            <a:r>
              <a:rPr lang="sv" sz="1800">
                <a:solidFill>
                  <a:schemeClr val="dk1"/>
                </a:solidFill>
              </a:rPr>
              <a:t>2. </a:t>
            </a:r>
            <a:r>
              <a:rPr lang="sv" sz="1800">
                <a:solidFill>
                  <a:schemeClr val="dk1"/>
                </a:solidFill>
              </a:rPr>
              <a:t>Embed</a:t>
            </a:r>
            <a:r>
              <a:rPr lang="sv" sz="1800">
                <a:solidFill>
                  <a:schemeClr val="dk1"/>
                </a:solidFill>
              </a:rPr>
              <a:t> </a:t>
            </a:r>
            <a:r>
              <a:rPr lang="sv" sz="1800">
                <a:solidFill>
                  <a:schemeClr val="dk1"/>
                </a:solidFill>
              </a:rPr>
              <a:t>image</a:t>
            </a:r>
            <a:r>
              <a:rPr lang="sv" sz="1800">
                <a:solidFill>
                  <a:schemeClr val="dk1"/>
                </a:solidFill>
              </a:rPr>
              <a:t> restoration in YOLO-based architecture</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Image restoration: </a:t>
            </a:r>
            <a:r>
              <a:rPr lang="sv" sz="1800">
                <a:solidFill>
                  <a:schemeClr val="dk1"/>
                </a:solidFill>
              </a:rPr>
              <a:t>Uformer (Transformer-based architecture)</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Object detection:</a:t>
            </a:r>
            <a:r>
              <a:rPr lang="sv" sz="1800">
                <a:solidFill>
                  <a:schemeClr val="dk1"/>
                </a:solidFill>
              </a:rPr>
              <a:t> Basic YOLO-based architecture</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Potential problem:</a:t>
            </a:r>
            <a:endParaRPr b="1" sz="1800">
              <a:solidFill>
                <a:schemeClr val="dk1"/>
              </a:solidFill>
            </a:endParaRPr>
          </a:p>
          <a:p>
            <a:pPr indent="0" lvl="0" marL="0" rtl="0" algn="l">
              <a:lnSpc>
                <a:spcPct val="115000"/>
              </a:lnSpc>
              <a:spcBef>
                <a:spcPts val="1200"/>
              </a:spcBef>
              <a:spcAft>
                <a:spcPts val="0"/>
              </a:spcAft>
              <a:buNone/>
            </a:pPr>
            <a:r>
              <a:rPr lang="sv" sz="1800">
                <a:solidFill>
                  <a:schemeClr val="dk1"/>
                </a:solidFill>
              </a:rPr>
              <a:t>Tradeoff between accuracy and speed</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1200"/>
              </a:spcAft>
              <a:buNone/>
            </a:pPr>
            <a:r>
              <a:rPr i="1" lang="sv" sz="1212">
                <a:solidFill>
                  <a:schemeClr val="dk1"/>
                </a:solidFill>
              </a:rPr>
              <a:t>Reference: Uformer: A General U-Shaped Transformer for Image Restoration</a:t>
            </a:r>
            <a:endParaRPr i="1" sz="1313">
              <a:solidFill>
                <a:schemeClr val="dk1"/>
              </a:solidFill>
              <a:highlight>
                <a:srgbClr val="FFFFFF"/>
              </a:highlight>
              <a:latin typeface="Microsoft Yahei"/>
              <a:ea typeface="Microsoft Yahei"/>
              <a:cs typeface="Microsoft Yahei"/>
              <a:sym typeface="Microsoft Yahei"/>
            </a:endParaRPr>
          </a:p>
        </p:txBody>
      </p:sp>
      <p:pic>
        <p:nvPicPr>
          <p:cNvPr id="376" name="Google Shape;376;p37"/>
          <p:cNvPicPr preferRelativeResize="0"/>
          <p:nvPr/>
        </p:nvPicPr>
        <p:blipFill>
          <a:blip r:embed="rId3">
            <a:alphaModFix/>
          </a:blip>
          <a:stretch>
            <a:fillRect/>
          </a:stretch>
        </p:blipFill>
        <p:spPr>
          <a:xfrm>
            <a:off x="5443116" y="2571750"/>
            <a:ext cx="3256484" cy="1997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masked autoencoder </a:t>
            </a:r>
            <a:endParaRPr/>
          </a:p>
        </p:txBody>
      </p:sp>
      <p:pic>
        <p:nvPicPr>
          <p:cNvPr id="382" name="Google Shape;382;p38"/>
          <p:cNvPicPr preferRelativeResize="0"/>
          <p:nvPr/>
        </p:nvPicPr>
        <p:blipFill>
          <a:blip r:embed="rId3">
            <a:alphaModFix/>
          </a:blip>
          <a:stretch>
            <a:fillRect/>
          </a:stretch>
        </p:blipFill>
        <p:spPr>
          <a:xfrm>
            <a:off x="6447250" y="2075000"/>
            <a:ext cx="2531174" cy="1403800"/>
          </a:xfrm>
          <a:prstGeom prst="rect">
            <a:avLst/>
          </a:prstGeom>
          <a:noFill/>
          <a:ln>
            <a:noFill/>
          </a:ln>
        </p:spPr>
      </p:pic>
      <p:sp>
        <p:nvSpPr>
          <p:cNvPr id="383" name="Google Shape;383;p38"/>
          <p:cNvSpPr txBox="1"/>
          <p:nvPr/>
        </p:nvSpPr>
        <p:spPr>
          <a:xfrm>
            <a:off x="510275" y="12416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sv" sz="1800">
                <a:solidFill>
                  <a:schemeClr val="dk1"/>
                </a:solidFill>
              </a:rPr>
              <a:t>General Methods:</a:t>
            </a:r>
            <a:r>
              <a:rPr lang="sv" sz="1800">
                <a:solidFill>
                  <a:schemeClr val="dk1"/>
                </a:solidFill>
              </a:rPr>
              <a:t> </a:t>
            </a:r>
            <a:r>
              <a:rPr lang="sv" sz="1800">
                <a:solidFill>
                  <a:schemeClr val="dk1"/>
                </a:solidFill>
              </a:rPr>
              <a:t>Combine masked autoencoder with YOLO</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Process:</a:t>
            </a:r>
            <a:r>
              <a:rPr lang="sv" sz="1800">
                <a:solidFill>
                  <a:schemeClr val="dk1"/>
                </a:solidFill>
              </a:rPr>
              <a:t> 1. Randomly mask the input image and train the model to get the reconstruction</a:t>
            </a:r>
            <a:endParaRPr sz="1800">
              <a:solidFill>
                <a:schemeClr val="dk1"/>
              </a:solidFill>
            </a:endParaRPr>
          </a:p>
          <a:p>
            <a:pPr indent="0" lvl="0" marL="0" rtl="0" algn="l">
              <a:lnSpc>
                <a:spcPct val="115000"/>
              </a:lnSpc>
              <a:spcBef>
                <a:spcPts val="1200"/>
              </a:spcBef>
              <a:spcAft>
                <a:spcPts val="0"/>
              </a:spcAft>
              <a:buNone/>
            </a:pPr>
            <a:r>
              <a:rPr lang="sv" sz="1800">
                <a:solidFill>
                  <a:schemeClr val="dk1"/>
                </a:solidFill>
              </a:rPr>
              <a:t>2. fine-tune the encoder</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Advantages: </a:t>
            </a:r>
            <a:endParaRPr b="1" sz="1800">
              <a:solidFill>
                <a:schemeClr val="dk1"/>
              </a:solidFill>
            </a:endParaRPr>
          </a:p>
          <a:p>
            <a:pPr indent="0" lvl="0" marL="0" rtl="0" algn="l">
              <a:lnSpc>
                <a:spcPct val="115000"/>
              </a:lnSpc>
              <a:spcBef>
                <a:spcPts val="1200"/>
              </a:spcBef>
              <a:spcAft>
                <a:spcPts val="0"/>
              </a:spcAft>
              <a:buNone/>
            </a:pPr>
            <a:r>
              <a:rPr lang="sv" sz="1800">
                <a:solidFill>
                  <a:schemeClr val="dk1"/>
                </a:solidFill>
              </a:rPr>
              <a:t> Remove redundancy by masking pixels and increase the speed</a:t>
            </a:r>
            <a:endParaRPr sz="1800">
              <a:solidFill>
                <a:schemeClr val="dk1"/>
              </a:solidFill>
            </a:endParaRPr>
          </a:p>
          <a:p>
            <a:pPr indent="0" lvl="0" marL="0" rtl="0" algn="l">
              <a:lnSpc>
                <a:spcPct val="115000"/>
              </a:lnSpc>
              <a:spcBef>
                <a:spcPts val="1200"/>
              </a:spcBef>
              <a:spcAft>
                <a:spcPts val="0"/>
              </a:spcAft>
              <a:buNone/>
            </a:pPr>
            <a:r>
              <a:rPr b="1" lang="sv" sz="1800">
                <a:solidFill>
                  <a:schemeClr val="dk1"/>
                </a:solidFill>
              </a:rPr>
              <a:t>Problem:</a:t>
            </a:r>
            <a:endParaRPr b="1" sz="1800">
              <a:solidFill>
                <a:schemeClr val="dk1"/>
              </a:solidFill>
            </a:endParaRPr>
          </a:p>
          <a:p>
            <a:pPr indent="-334327" lvl="0" marL="457200" rtl="0" algn="l">
              <a:lnSpc>
                <a:spcPct val="115000"/>
              </a:lnSpc>
              <a:spcBef>
                <a:spcPts val="1200"/>
              </a:spcBef>
              <a:spcAft>
                <a:spcPts val="0"/>
              </a:spcAft>
              <a:buClr>
                <a:schemeClr val="dk1"/>
              </a:buClr>
              <a:buSzPct val="100000"/>
              <a:buAutoNum type="arabicPeriod"/>
            </a:pPr>
            <a:r>
              <a:rPr lang="sv" sz="1800">
                <a:solidFill>
                  <a:schemeClr val="dk1"/>
                </a:solidFill>
              </a:rPr>
              <a:t>It requires higher computational power</a:t>
            </a:r>
            <a:endParaRPr sz="1800">
              <a:solidFill>
                <a:schemeClr val="dk1"/>
              </a:solidFill>
            </a:endParaRPr>
          </a:p>
          <a:p>
            <a:pPr indent="-334327" lvl="0" marL="457200" rtl="0" algn="l">
              <a:lnSpc>
                <a:spcPct val="115000"/>
              </a:lnSpc>
              <a:spcBef>
                <a:spcPts val="0"/>
              </a:spcBef>
              <a:spcAft>
                <a:spcPts val="0"/>
              </a:spcAft>
              <a:buClr>
                <a:schemeClr val="dk1"/>
              </a:buClr>
              <a:buSzPct val="100000"/>
              <a:buAutoNum type="arabicPeriod"/>
            </a:pPr>
            <a:r>
              <a:rPr lang="sv" sz="1800">
                <a:solidFill>
                  <a:schemeClr val="dk1"/>
                </a:solidFill>
              </a:rPr>
              <a:t>Find an efficient way to combine MAE and YOLO</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Timeline</a:t>
            </a:r>
            <a:endParaRPr/>
          </a:p>
        </p:txBody>
      </p:sp>
      <p:pic>
        <p:nvPicPr>
          <p:cNvPr id="389" name="Google Shape;389;p39"/>
          <p:cNvPicPr preferRelativeResize="0"/>
          <p:nvPr/>
        </p:nvPicPr>
        <p:blipFill rotWithShape="1">
          <a:blip r:embed="rId3">
            <a:alphaModFix/>
          </a:blip>
          <a:srcRect b="0" l="0" r="36370" t="0"/>
          <a:stretch/>
        </p:blipFill>
        <p:spPr>
          <a:xfrm>
            <a:off x="1151263" y="848250"/>
            <a:ext cx="6841477" cy="1948825"/>
          </a:xfrm>
          <a:prstGeom prst="rect">
            <a:avLst/>
          </a:prstGeom>
          <a:noFill/>
          <a:ln>
            <a:noFill/>
          </a:ln>
        </p:spPr>
      </p:pic>
      <p:pic>
        <p:nvPicPr>
          <p:cNvPr id="390" name="Google Shape;390;p39"/>
          <p:cNvPicPr preferRelativeResize="0"/>
          <p:nvPr/>
        </p:nvPicPr>
        <p:blipFill rotWithShape="1">
          <a:blip r:embed="rId3">
            <a:alphaModFix/>
          </a:blip>
          <a:srcRect b="0" l="54693" r="0" t="0"/>
          <a:stretch/>
        </p:blipFill>
        <p:spPr>
          <a:xfrm>
            <a:off x="4158025" y="2872700"/>
            <a:ext cx="4871088" cy="1948825"/>
          </a:xfrm>
          <a:prstGeom prst="rect">
            <a:avLst/>
          </a:prstGeom>
          <a:noFill/>
          <a:ln>
            <a:noFill/>
          </a:ln>
        </p:spPr>
      </p:pic>
      <p:pic>
        <p:nvPicPr>
          <p:cNvPr id="391" name="Google Shape;391;p39"/>
          <p:cNvPicPr preferRelativeResize="0"/>
          <p:nvPr/>
        </p:nvPicPr>
        <p:blipFill rotWithShape="1">
          <a:blip r:embed="rId3">
            <a:alphaModFix/>
          </a:blip>
          <a:srcRect b="0" l="0" r="72194" t="0"/>
          <a:stretch/>
        </p:blipFill>
        <p:spPr>
          <a:xfrm>
            <a:off x="1168400" y="2872700"/>
            <a:ext cx="2989626" cy="194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References</a:t>
            </a:r>
            <a:endParaRPr/>
          </a:p>
        </p:txBody>
      </p:sp>
      <p:sp>
        <p:nvSpPr>
          <p:cNvPr id="397" name="Google Shape;397;p40"/>
          <p:cNvSpPr txBox="1"/>
          <p:nvPr>
            <p:ph idx="1" type="body"/>
          </p:nvPr>
        </p:nvSpPr>
        <p:spPr>
          <a:xfrm>
            <a:off x="1062000" y="1112400"/>
            <a:ext cx="7559700" cy="361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 sz="1400"/>
              <a:t>[1]  </a:t>
            </a:r>
            <a:r>
              <a:rPr lang="sv" sz="1400">
                <a:solidFill>
                  <a:srgbClr val="222222"/>
                </a:solidFill>
                <a:highlight>
                  <a:srgbClr val="FFFFFF"/>
                </a:highlight>
              </a:rPr>
              <a:t>https://www.v7labs.com/blog/yolo-object-detection</a:t>
            </a:r>
            <a:endParaRPr sz="1400">
              <a:solidFill>
                <a:srgbClr val="222222"/>
              </a:solidFill>
              <a:highlight>
                <a:srgbClr val="FFFFFF"/>
              </a:highlight>
            </a:endParaRPr>
          </a:p>
          <a:p>
            <a:pPr indent="0" lvl="0" marL="0" rtl="0" algn="l">
              <a:spcBef>
                <a:spcPts val="1000"/>
              </a:spcBef>
              <a:spcAft>
                <a:spcPts val="0"/>
              </a:spcAft>
              <a:buNone/>
            </a:pPr>
            <a:r>
              <a:rPr lang="sv" sz="1400">
                <a:solidFill>
                  <a:srgbClr val="222222"/>
                </a:solidFill>
                <a:highlight>
                  <a:srgbClr val="FFFFFF"/>
                </a:highlight>
              </a:rPr>
              <a:t>[2] </a:t>
            </a:r>
            <a:r>
              <a:rPr lang="sv" sz="1400"/>
              <a:t>Thuan D., Evolution of Yolo algorithm and Yolov5: The State-of-the-Art object detection algorithm[J]. 2021</a:t>
            </a:r>
            <a:endParaRPr sz="1400"/>
          </a:p>
          <a:p>
            <a:pPr indent="0" lvl="0" marL="0" rtl="0" algn="l">
              <a:spcBef>
                <a:spcPts val="1000"/>
              </a:spcBef>
              <a:spcAft>
                <a:spcPts val="0"/>
              </a:spcAft>
              <a:buNone/>
            </a:pPr>
            <a:r>
              <a:rPr lang="sv" sz="1400">
                <a:solidFill>
                  <a:srgbClr val="222222"/>
                </a:solidFill>
                <a:highlight>
                  <a:srgbClr val="FFFFFF"/>
                </a:highlight>
              </a:rPr>
              <a:t>[3] https://wikidocs.net/167833</a:t>
            </a:r>
            <a:endParaRPr sz="1400">
              <a:solidFill>
                <a:srgbClr val="222222"/>
              </a:solidFill>
              <a:highlight>
                <a:srgbClr val="FFFFFF"/>
              </a:highlight>
            </a:endParaRPr>
          </a:p>
          <a:p>
            <a:pPr indent="0" lvl="0" marL="0" rtl="0" algn="l">
              <a:spcBef>
                <a:spcPts val="1000"/>
              </a:spcBef>
              <a:spcAft>
                <a:spcPts val="0"/>
              </a:spcAft>
              <a:buNone/>
            </a:pPr>
            <a:r>
              <a:rPr lang="sv" sz="1400">
                <a:solidFill>
                  <a:srgbClr val="222222"/>
                </a:solidFill>
                <a:highlight>
                  <a:srgbClr val="FFFFFF"/>
                </a:highlight>
              </a:rPr>
              <a:t>[4] </a:t>
            </a:r>
            <a:r>
              <a:rPr lang="sv" sz="1400">
                <a:solidFill>
                  <a:srgbClr val="222222"/>
                </a:solidFill>
                <a:highlight>
                  <a:srgbClr val="FFFFFF"/>
                </a:highlight>
              </a:rPr>
              <a:t>Ye J, Yuan Z, Qian C, Li X. CAA-YOLO: Combined-Attention-Augmented YOLO for Infrared Ocean Ships Detection. </a:t>
            </a:r>
            <a:r>
              <a:rPr i="1" lang="sv" sz="1400">
                <a:solidFill>
                  <a:srgbClr val="222222"/>
                </a:solidFill>
                <a:highlight>
                  <a:srgbClr val="FFFFFF"/>
                </a:highlight>
              </a:rPr>
              <a:t>Sensors</a:t>
            </a:r>
            <a:r>
              <a:rPr lang="sv" sz="1400">
                <a:solidFill>
                  <a:srgbClr val="222222"/>
                </a:solidFill>
                <a:highlight>
                  <a:srgbClr val="FFFFFF"/>
                </a:highlight>
              </a:rPr>
              <a:t>. 2022; 22(10):3782. </a:t>
            </a:r>
            <a:r>
              <a:rPr lang="sv" sz="1400" u="sng">
                <a:solidFill>
                  <a:schemeClr val="dk2"/>
                </a:solidFill>
                <a:highlight>
                  <a:srgbClr val="FFFFFF"/>
                </a:highlight>
                <a:hlinkClick r:id="rId3">
                  <a:extLst>
                    <a:ext uri="{A12FA001-AC4F-418D-AE19-62706E023703}">
                      <ahyp:hlinkClr val="tx"/>
                    </a:ext>
                  </a:extLst>
                </a:hlinkClick>
              </a:rPr>
              <a:t>https://doi.org/10.3390/s22103782</a:t>
            </a:r>
            <a:endParaRPr sz="1400">
              <a:solidFill>
                <a:srgbClr val="222222"/>
              </a:solidFill>
              <a:highlight>
                <a:srgbClr val="FFFFFF"/>
              </a:highlight>
            </a:endParaRPr>
          </a:p>
          <a:p>
            <a:pPr indent="0" lvl="0" marL="0" rtl="0" algn="l">
              <a:spcBef>
                <a:spcPts val="1000"/>
              </a:spcBef>
              <a:spcAft>
                <a:spcPts val="0"/>
              </a:spcAft>
              <a:buNone/>
            </a:pPr>
            <a:r>
              <a:rPr lang="sv" sz="1400">
                <a:solidFill>
                  <a:srgbClr val="222222"/>
                </a:solidFill>
                <a:highlight>
                  <a:srgbClr val="FFFFFF"/>
                </a:highlight>
              </a:rPr>
              <a:t>[5] </a:t>
            </a:r>
            <a:r>
              <a:rPr lang="sv" sz="1400"/>
              <a:t>Guan, J. </a:t>
            </a:r>
            <a:r>
              <a:rPr i="1" lang="sv" sz="1400"/>
              <a:t>et al.</a:t>
            </a:r>
            <a:r>
              <a:rPr lang="sv" sz="1400"/>
              <a:t> (2019) </a:t>
            </a:r>
            <a:r>
              <a:rPr i="1" lang="sv" sz="1400"/>
              <a:t>Fixed pattern noise reduction for infrared images based on cascade residual attention CNN</a:t>
            </a:r>
            <a:r>
              <a:rPr lang="sv" sz="1400"/>
              <a:t>, </a:t>
            </a:r>
            <a:r>
              <a:rPr i="1" lang="sv" sz="1400"/>
              <a:t>Neurocomputing</a:t>
            </a:r>
            <a:r>
              <a:rPr lang="sv" sz="1400"/>
              <a:t>. Elsevier. Available at: https://www.sciencedirect.com/science/article/pii/S0925231219314341 (Accessed: October 31, 2022).</a:t>
            </a:r>
            <a:endParaRPr sz="1400"/>
          </a:p>
          <a:p>
            <a:pPr indent="0" lvl="0" marL="0" rtl="0" algn="l">
              <a:spcBef>
                <a:spcPts val="1000"/>
              </a:spcBef>
              <a:spcAft>
                <a:spcPts val="200"/>
              </a:spcAft>
              <a:buNone/>
            </a:pPr>
            <a:r>
              <a:rPr lang="sv" sz="1400">
                <a:solidFill>
                  <a:srgbClr val="222222"/>
                </a:solidFill>
                <a:highlight>
                  <a:srgbClr val="FFFFFF"/>
                </a:highlight>
              </a:rPr>
              <a:t>[6] Wang Z, Cun X, Bao J, et al. Uformer: A general u-shaped transformer for image restoration[C]//Proceedings of the IEEE/CVF Conference on Computer Vision and Pattern Recognition. 2022: 17683-17693.</a:t>
            </a:r>
            <a:endParaRPr sz="140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References</a:t>
            </a:r>
            <a:endParaRPr/>
          </a:p>
        </p:txBody>
      </p:sp>
      <p:sp>
        <p:nvSpPr>
          <p:cNvPr id="403" name="Google Shape;403;p41"/>
          <p:cNvSpPr txBox="1"/>
          <p:nvPr>
            <p:ph idx="1" type="body"/>
          </p:nvPr>
        </p:nvSpPr>
        <p:spPr>
          <a:xfrm>
            <a:off x="1062000" y="1112400"/>
            <a:ext cx="7559700" cy="361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 sz="1400">
                <a:solidFill>
                  <a:srgbClr val="222222"/>
                </a:solidFill>
                <a:highlight>
                  <a:srgbClr val="FFFFFF"/>
                </a:highlight>
              </a:rPr>
              <a:t>[7] Li S, Li Y, Li Y, et al. YOLO-FIRI: Improved YOLOv5 for Infrared Image Object Detection[J]. IEEE Access, 2021, 9: 141861-141875.</a:t>
            </a:r>
            <a:endParaRPr sz="1400">
              <a:solidFill>
                <a:srgbClr val="222222"/>
              </a:solidFill>
              <a:highlight>
                <a:srgbClr val="FFFFFF"/>
              </a:highlight>
            </a:endParaRPr>
          </a:p>
          <a:p>
            <a:pPr indent="0" lvl="0" marL="0" rtl="0" algn="l">
              <a:spcBef>
                <a:spcPts val="1000"/>
              </a:spcBef>
              <a:spcAft>
                <a:spcPts val="200"/>
              </a:spcAft>
              <a:buNone/>
            </a:pPr>
            <a:r>
              <a:rPr lang="sv" sz="1400">
                <a:solidFill>
                  <a:srgbClr val="222222"/>
                </a:solidFill>
                <a:highlight>
                  <a:srgbClr val="FFFFFF"/>
                </a:highlight>
              </a:rPr>
              <a:t>[8] He K, Chen X, Xie S, et al. Masked autoencoders are scalable vision learners[C]//Proceedings of the IEEE/CVF Conference on Computer Vision and Pattern Recognition. 2022: 16000-16009.</a:t>
            </a:r>
            <a:endParaRPr sz="14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Overview</a:t>
            </a:r>
            <a:endParaRPr/>
          </a:p>
        </p:txBody>
      </p:sp>
      <p:sp>
        <p:nvSpPr>
          <p:cNvPr id="299" name="Google Shape;299;p26"/>
          <p:cNvSpPr txBox="1"/>
          <p:nvPr>
            <p:ph idx="1" type="body"/>
          </p:nvPr>
        </p:nvSpPr>
        <p:spPr>
          <a:xfrm>
            <a:off x="840150" y="1473675"/>
            <a:ext cx="7943700" cy="2337000"/>
          </a:xfrm>
          <a:prstGeom prst="rect">
            <a:avLst/>
          </a:prstGeom>
        </p:spPr>
        <p:txBody>
          <a:bodyPr anchorCtr="0" anchor="t" bIns="45700" lIns="91425" spcFirstLastPara="1" rIns="91425" wrap="square" tIns="45700">
            <a:noAutofit/>
          </a:bodyPr>
          <a:lstStyle/>
          <a:p>
            <a:pPr indent="-355600" lvl="0" marL="457200" rtl="0" algn="l">
              <a:lnSpc>
                <a:spcPct val="200000"/>
              </a:lnSpc>
              <a:spcBef>
                <a:spcPts val="0"/>
              </a:spcBef>
              <a:spcAft>
                <a:spcPts val="0"/>
              </a:spcAft>
              <a:buSzPts val="2000"/>
              <a:buAutoNum type="arabicPeriod"/>
            </a:pPr>
            <a:r>
              <a:rPr lang="sv" sz="2000"/>
              <a:t>B</a:t>
            </a:r>
            <a:r>
              <a:rPr lang="sv" sz="2000"/>
              <a:t>ackground of object detection for infrared image</a:t>
            </a:r>
            <a:endParaRPr sz="2000"/>
          </a:p>
          <a:p>
            <a:pPr indent="-355600" lvl="0" marL="457200" rtl="0" algn="l">
              <a:lnSpc>
                <a:spcPct val="200000"/>
              </a:lnSpc>
              <a:spcBef>
                <a:spcPts val="0"/>
              </a:spcBef>
              <a:spcAft>
                <a:spcPts val="0"/>
              </a:spcAft>
              <a:buSzPts val="2000"/>
              <a:buAutoNum type="arabicPeriod"/>
            </a:pPr>
            <a:r>
              <a:rPr lang="sv" sz="2000"/>
              <a:t>Background of YOLO</a:t>
            </a:r>
            <a:endParaRPr sz="2000"/>
          </a:p>
          <a:p>
            <a:pPr indent="-355600" lvl="0" marL="457200" rtl="0" algn="l">
              <a:lnSpc>
                <a:spcPct val="200000"/>
              </a:lnSpc>
              <a:spcBef>
                <a:spcPts val="0"/>
              </a:spcBef>
              <a:spcAft>
                <a:spcPts val="0"/>
              </a:spcAft>
              <a:buSzPts val="2000"/>
              <a:buAutoNum type="arabicPeriod"/>
            </a:pPr>
            <a:r>
              <a:rPr lang="sv" sz="2000"/>
              <a:t>Proposals of object detection for infrared image based on YOLO</a:t>
            </a:r>
            <a:endParaRPr sz="1400"/>
          </a:p>
          <a:p>
            <a:pPr indent="-355600" lvl="0" marL="457200" rtl="0" algn="l">
              <a:lnSpc>
                <a:spcPct val="200000"/>
              </a:lnSpc>
              <a:spcBef>
                <a:spcPts val="0"/>
              </a:spcBef>
              <a:spcAft>
                <a:spcPts val="0"/>
              </a:spcAft>
              <a:buSzPts val="2000"/>
              <a:buAutoNum type="arabicPeriod"/>
            </a:pPr>
            <a:r>
              <a:rPr lang="sv" sz="2000"/>
              <a:t>Timeline</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Object detection for Infrared (IR) Image</a:t>
            </a:r>
            <a:endParaRPr/>
          </a:p>
        </p:txBody>
      </p:sp>
      <p:sp>
        <p:nvSpPr>
          <p:cNvPr id="305" name="Google Shape;305;p27"/>
          <p:cNvSpPr txBox="1"/>
          <p:nvPr>
            <p:ph idx="1" type="body"/>
          </p:nvPr>
        </p:nvSpPr>
        <p:spPr>
          <a:xfrm>
            <a:off x="1062000" y="960000"/>
            <a:ext cx="7559700" cy="12879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sv" sz="1800"/>
              <a:t>IR images are images captured with infrared light</a:t>
            </a:r>
            <a:endParaRPr sz="1800"/>
          </a:p>
          <a:p>
            <a:pPr indent="-330200" lvl="0" marL="457200" rtl="0" algn="l">
              <a:lnSpc>
                <a:spcPct val="115000"/>
              </a:lnSpc>
              <a:spcBef>
                <a:spcPts val="0"/>
              </a:spcBef>
              <a:spcAft>
                <a:spcPts val="0"/>
              </a:spcAft>
              <a:buSzPts val="1600"/>
              <a:buChar char="●"/>
            </a:pPr>
            <a:r>
              <a:rPr lang="sv" sz="1800"/>
              <a:t>Not distinguished in the shape and boundary</a:t>
            </a:r>
            <a:endParaRPr sz="1800"/>
          </a:p>
          <a:p>
            <a:pPr indent="-342900" lvl="0" marL="457200" rtl="0" algn="l">
              <a:lnSpc>
                <a:spcPct val="115000"/>
              </a:lnSpc>
              <a:spcBef>
                <a:spcPts val="0"/>
              </a:spcBef>
              <a:spcAft>
                <a:spcPts val="0"/>
              </a:spcAft>
              <a:buSzPts val="1800"/>
              <a:buChar char="●"/>
            </a:pPr>
            <a:r>
              <a:rPr lang="sv" sz="1800"/>
              <a:t>The resolution is lower compared to RGB images</a:t>
            </a:r>
            <a:endParaRPr sz="1800"/>
          </a:p>
          <a:p>
            <a:pPr indent="-342900" lvl="0" marL="457200" rtl="0" algn="l">
              <a:lnSpc>
                <a:spcPct val="115000"/>
              </a:lnSpc>
              <a:spcBef>
                <a:spcPts val="0"/>
              </a:spcBef>
              <a:spcAft>
                <a:spcPts val="0"/>
              </a:spcAft>
              <a:buSzPts val="1800"/>
              <a:buChar char="●"/>
            </a:pPr>
            <a:r>
              <a:rPr lang="sv" sz="1800"/>
              <a:t>Contain much more noise (e.g.Gaussian noise)</a:t>
            </a:r>
            <a:endParaRPr sz="1800"/>
          </a:p>
          <a:p>
            <a:pPr indent="-342900" lvl="0" marL="457200" rtl="0" algn="l">
              <a:lnSpc>
                <a:spcPct val="115000"/>
              </a:lnSpc>
              <a:spcBef>
                <a:spcPts val="0"/>
              </a:spcBef>
              <a:spcAft>
                <a:spcPts val="0"/>
              </a:spcAft>
              <a:buSzPts val="1800"/>
              <a:buChar char="●"/>
            </a:pPr>
            <a:r>
              <a:rPr lang="sv" sz="1800"/>
              <a:t>Sensitive to temperature changes</a:t>
            </a:r>
            <a:endParaRPr sz="1800"/>
          </a:p>
        </p:txBody>
      </p:sp>
      <p:pic>
        <p:nvPicPr>
          <p:cNvPr id="306" name="Google Shape;306;p27"/>
          <p:cNvPicPr preferRelativeResize="0"/>
          <p:nvPr/>
        </p:nvPicPr>
        <p:blipFill>
          <a:blip r:embed="rId3">
            <a:alphaModFix/>
          </a:blip>
          <a:stretch>
            <a:fillRect/>
          </a:stretch>
        </p:blipFill>
        <p:spPr>
          <a:xfrm>
            <a:off x="1004050" y="2637825"/>
            <a:ext cx="6951054"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You Only Look Once v1 (YOLO)</a:t>
            </a:r>
            <a:endParaRPr/>
          </a:p>
        </p:txBody>
      </p:sp>
      <p:sp>
        <p:nvSpPr>
          <p:cNvPr id="312" name="Google Shape;312;p28"/>
          <p:cNvSpPr txBox="1"/>
          <p:nvPr/>
        </p:nvSpPr>
        <p:spPr>
          <a:xfrm>
            <a:off x="311700" y="1152475"/>
            <a:ext cx="59073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sv" sz="1800">
                <a:solidFill>
                  <a:schemeClr val="dk1"/>
                </a:solidFill>
              </a:rPr>
              <a:t>YOLO is state-of-the-art object detection </a:t>
            </a:r>
            <a:r>
              <a:rPr lang="sv" sz="1800">
                <a:solidFill>
                  <a:schemeClr val="dk1"/>
                </a:solidFill>
              </a:rPr>
              <a:t>algorithm for RGB images.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sv" sz="1800">
                <a:solidFill>
                  <a:schemeClr val="dk1"/>
                </a:solidFill>
              </a:rPr>
              <a:t>Concept behind YOLO:</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sv" sz="1800">
                <a:solidFill>
                  <a:schemeClr val="dk1"/>
                </a:solidFill>
              </a:rPr>
              <a:t>It parses the input image to smaller grids cells each of the same size</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sv" sz="1800">
                <a:solidFill>
                  <a:schemeClr val="dk1"/>
                </a:solidFill>
              </a:rPr>
              <a:t>Assume NxN smaller grids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sv" sz="1800">
                <a:solidFill>
                  <a:schemeClr val="dk1"/>
                </a:solidFill>
              </a:rPr>
              <a:t>Each grid detects objects within itself</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sv" sz="1800">
                <a:solidFill>
                  <a:schemeClr val="dk1"/>
                </a:solidFill>
              </a:rPr>
              <a:t>The image is feed through a Convolutional Neural Network (CNN)</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sv" sz="1800">
                <a:solidFill>
                  <a:schemeClr val="dk1"/>
                </a:solidFill>
              </a:rPr>
              <a:t>The CNN outputs a tensor of size NxNxKxB</a:t>
            </a:r>
            <a:endParaRPr sz="1800">
              <a:solidFill>
                <a:schemeClr val="dk1"/>
              </a:solidFill>
            </a:endParaRPr>
          </a:p>
        </p:txBody>
      </p:sp>
      <p:pic>
        <p:nvPicPr>
          <p:cNvPr id="313" name="Google Shape;313;p28"/>
          <p:cNvPicPr preferRelativeResize="0"/>
          <p:nvPr/>
        </p:nvPicPr>
        <p:blipFill rotWithShape="1">
          <a:blip r:embed="rId3">
            <a:alphaModFix/>
          </a:blip>
          <a:srcRect b="0" l="0" r="71875" t="0"/>
          <a:stretch/>
        </p:blipFill>
        <p:spPr>
          <a:xfrm>
            <a:off x="6260550" y="247650"/>
            <a:ext cx="2571752" cy="2503150"/>
          </a:xfrm>
          <a:prstGeom prst="rect">
            <a:avLst/>
          </a:prstGeom>
          <a:noFill/>
          <a:ln>
            <a:noFill/>
          </a:ln>
        </p:spPr>
      </p:pic>
      <p:sp>
        <p:nvSpPr>
          <p:cNvPr id="314" name="Google Shape;314;p28"/>
          <p:cNvSpPr txBox="1"/>
          <p:nvPr/>
        </p:nvSpPr>
        <p:spPr>
          <a:xfrm>
            <a:off x="8713800" y="2395750"/>
            <a:ext cx="430200" cy="459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None/>
            </a:pPr>
            <a:r>
              <a:rPr lang="sv" sz="1800">
                <a:solidFill>
                  <a:srgbClr val="595959"/>
                </a:solidFill>
              </a:rPr>
              <a:t>[1]</a:t>
            </a:r>
            <a:endParaRPr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What is K and B?</a:t>
            </a:r>
            <a:endParaRPr/>
          </a:p>
        </p:txBody>
      </p:sp>
      <p:sp>
        <p:nvSpPr>
          <p:cNvPr id="320" name="Google Shape;320;p29"/>
          <p:cNvSpPr txBox="1"/>
          <p:nvPr/>
        </p:nvSpPr>
        <p:spPr>
          <a:xfrm>
            <a:off x="1002225" y="800825"/>
            <a:ext cx="8082000" cy="754200"/>
          </a:xfrm>
          <a:prstGeom prst="rect">
            <a:avLst/>
          </a:prstGeom>
          <a:noFill/>
          <a:ln>
            <a:noFill/>
          </a:ln>
        </p:spPr>
        <p:txBody>
          <a:bodyPr anchorCtr="0" anchor="t" bIns="91425" lIns="91425" spcFirstLastPara="1" rIns="91425" wrap="square" tIns="91425">
            <a:noAutofit/>
          </a:bodyPr>
          <a:lstStyle/>
          <a:p>
            <a:pPr indent="-333692" lvl="0" marL="457200" rtl="0" algn="l">
              <a:lnSpc>
                <a:spcPct val="105000"/>
              </a:lnSpc>
              <a:spcBef>
                <a:spcPts val="0"/>
              </a:spcBef>
              <a:spcAft>
                <a:spcPts val="0"/>
              </a:spcAft>
              <a:buClr>
                <a:schemeClr val="dk1"/>
              </a:buClr>
              <a:buSzPts val="1655"/>
              <a:buChar char="●"/>
            </a:pPr>
            <a:r>
              <a:rPr lang="sv" sz="1654">
                <a:solidFill>
                  <a:schemeClr val="dk1"/>
                </a:solidFill>
              </a:rPr>
              <a:t>There will be a vector output for each NxN grid cell in the input image.</a:t>
            </a:r>
            <a:endParaRPr sz="1654">
              <a:solidFill>
                <a:schemeClr val="dk1"/>
              </a:solidFill>
            </a:endParaRPr>
          </a:p>
          <a:p>
            <a:pPr indent="-333692" lvl="0" marL="457200" rtl="0" algn="l">
              <a:lnSpc>
                <a:spcPct val="105000"/>
              </a:lnSpc>
              <a:spcBef>
                <a:spcPts val="0"/>
              </a:spcBef>
              <a:spcAft>
                <a:spcPts val="0"/>
              </a:spcAft>
              <a:buClr>
                <a:schemeClr val="dk1"/>
              </a:buClr>
              <a:buSzPts val="1655"/>
              <a:buChar char="●"/>
            </a:pPr>
            <a:r>
              <a:rPr lang="sv" sz="1654">
                <a:solidFill>
                  <a:schemeClr val="dk1"/>
                </a:solidFill>
              </a:rPr>
              <a:t>This vector will have K entries. This entries are:</a:t>
            </a:r>
            <a:endParaRPr sz="1654">
              <a:solidFill>
                <a:schemeClr val="dk1"/>
              </a:solidFill>
            </a:endParaRPr>
          </a:p>
          <a:p>
            <a:pPr indent="0" lvl="0" marL="914400" rtl="0" algn="l">
              <a:lnSpc>
                <a:spcPct val="105000"/>
              </a:lnSpc>
              <a:spcBef>
                <a:spcPts val="1200"/>
              </a:spcBef>
              <a:spcAft>
                <a:spcPts val="1200"/>
              </a:spcAft>
              <a:buSzPts val="523"/>
              <a:buNone/>
            </a:pPr>
            <a:r>
              <a:t/>
            </a:r>
            <a:endParaRPr sz="1654">
              <a:solidFill>
                <a:schemeClr val="dk1"/>
              </a:solidFill>
            </a:endParaRPr>
          </a:p>
        </p:txBody>
      </p:sp>
      <p:sp>
        <p:nvSpPr>
          <p:cNvPr id="321" name="Google Shape;321;p29"/>
          <p:cNvSpPr txBox="1"/>
          <p:nvPr/>
        </p:nvSpPr>
        <p:spPr>
          <a:xfrm>
            <a:off x="1002225" y="1505900"/>
            <a:ext cx="8124000" cy="309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sv" sz="1800">
                <a:solidFill>
                  <a:schemeClr val="dk1"/>
                </a:solidFill>
              </a:rPr>
              <a:t>p_c         → The probability of any object ‘center’ being in this grid cell</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b_x         → Center for the bounding box in ‘x’ axis</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b_y         → </a:t>
            </a:r>
            <a:r>
              <a:rPr lang="sv" sz="1800">
                <a:solidFill>
                  <a:schemeClr val="dk1"/>
                </a:solidFill>
              </a:rPr>
              <a:t>Center for the bounding box in ‘y’ axis</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b_h         → The height of the bounding box</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b_w        → The width of the bounding box </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c_1         → If class 1 is the object in the corresponding grid cell return 1 else 0</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a:t>
            </a:r>
            <a:endParaRPr sz="1800">
              <a:solidFill>
                <a:schemeClr val="dk1"/>
              </a:solidFill>
            </a:endParaRPr>
          </a:p>
          <a:p>
            <a:pPr indent="0" lvl="0" marL="0" rtl="0" algn="l">
              <a:lnSpc>
                <a:spcPct val="100000"/>
              </a:lnSpc>
              <a:spcBef>
                <a:spcPts val="0"/>
              </a:spcBef>
              <a:spcAft>
                <a:spcPts val="0"/>
              </a:spcAft>
              <a:buNone/>
            </a:pPr>
            <a:r>
              <a:rPr lang="sv" sz="1800">
                <a:solidFill>
                  <a:schemeClr val="dk1"/>
                </a:solidFill>
              </a:rPr>
              <a:t>c_M        → M number of class</a:t>
            </a:r>
            <a:endParaRPr sz="1800">
              <a:solidFill>
                <a:schemeClr val="dk1"/>
              </a:solidFill>
            </a:endParaRPr>
          </a:p>
        </p:txBody>
      </p:sp>
      <p:sp>
        <p:nvSpPr>
          <p:cNvPr id="322" name="Google Shape;322;p29"/>
          <p:cNvSpPr txBox="1"/>
          <p:nvPr>
            <p:ph idx="1" type="body"/>
          </p:nvPr>
        </p:nvSpPr>
        <p:spPr>
          <a:xfrm>
            <a:off x="303125" y="874675"/>
            <a:ext cx="2327400" cy="36120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sv" sz="25000"/>
              <a:t>[]</a:t>
            </a:r>
            <a:endParaRPr sz="25000"/>
          </a:p>
        </p:txBody>
      </p:sp>
      <p:sp>
        <p:nvSpPr>
          <p:cNvPr id="323" name="Google Shape;323;p29"/>
          <p:cNvSpPr txBox="1"/>
          <p:nvPr/>
        </p:nvSpPr>
        <p:spPr>
          <a:xfrm>
            <a:off x="1060475" y="4347300"/>
            <a:ext cx="8082000" cy="754200"/>
          </a:xfrm>
          <a:prstGeom prst="rect">
            <a:avLst/>
          </a:prstGeom>
          <a:noFill/>
          <a:ln>
            <a:noFill/>
          </a:ln>
        </p:spPr>
        <p:txBody>
          <a:bodyPr anchorCtr="0" anchor="t" bIns="91425" lIns="91425" spcFirstLastPara="1" rIns="91425" wrap="square" tIns="91425">
            <a:noAutofit/>
          </a:bodyPr>
          <a:lstStyle/>
          <a:p>
            <a:pPr indent="-333692" lvl="0" marL="457200" rtl="0" algn="l">
              <a:lnSpc>
                <a:spcPct val="105000"/>
              </a:lnSpc>
              <a:spcBef>
                <a:spcPts val="0"/>
              </a:spcBef>
              <a:spcAft>
                <a:spcPts val="0"/>
              </a:spcAft>
              <a:buClr>
                <a:schemeClr val="dk1"/>
              </a:buClr>
              <a:buSzPts val="1655"/>
              <a:buChar char="●"/>
            </a:pPr>
            <a:r>
              <a:rPr lang="sv" sz="1654">
                <a:solidFill>
                  <a:schemeClr val="dk1"/>
                </a:solidFill>
              </a:rPr>
              <a:t>There are usually B bounding box per grid cell → Hence B of these vectors</a:t>
            </a:r>
            <a:endParaRPr sz="1654">
              <a:solidFill>
                <a:schemeClr val="dk1"/>
              </a:solidFill>
            </a:endParaRPr>
          </a:p>
          <a:p>
            <a:pPr indent="0" lvl="0" marL="914400" rtl="0" algn="l">
              <a:lnSpc>
                <a:spcPct val="105000"/>
              </a:lnSpc>
              <a:spcBef>
                <a:spcPts val="1200"/>
              </a:spcBef>
              <a:spcAft>
                <a:spcPts val="1200"/>
              </a:spcAft>
              <a:buSzPts val="523"/>
              <a:buNone/>
            </a:pPr>
            <a:r>
              <a:t/>
            </a:r>
            <a:endParaRPr sz="1654">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There are YOLO v1-v7</a:t>
            </a:r>
            <a:endParaRPr/>
          </a:p>
        </p:txBody>
      </p:sp>
      <p:sp>
        <p:nvSpPr>
          <p:cNvPr id="329" name="Google Shape;329;p30"/>
          <p:cNvSpPr txBox="1"/>
          <p:nvPr>
            <p:ph idx="1" type="body"/>
          </p:nvPr>
        </p:nvSpPr>
        <p:spPr>
          <a:xfrm>
            <a:off x="978700" y="985125"/>
            <a:ext cx="7998900" cy="36120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 sz="2500"/>
              <a:t>There are many different YOLO versions out there</a:t>
            </a:r>
            <a:endParaRPr sz="2500"/>
          </a:p>
          <a:p>
            <a:pPr indent="-387350" lvl="0" marL="457200" rtl="0" algn="l">
              <a:spcBef>
                <a:spcPts val="0"/>
              </a:spcBef>
              <a:spcAft>
                <a:spcPts val="0"/>
              </a:spcAft>
              <a:buSzPts val="2500"/>
              <a:buChar char="•"/>
            </a:pPr>
            <a:r>
              <a:rPr lang="sv" sz="2500"/>
              <a:t>All of them are based on the principle above</a:t>
            </a:r>
            <a:endParaRPr sz="2500"/>
          </a:p>
          <a:p>
            <a:pPr indent="-387350" lvl="0" marL="457200" rtl="0" algn="l">
              <a:spcBef>
                <a:spcPts val="0"/>
              </a:spcBef>
              <a:spcAft>
                <a:spcPts val="0"/>
              </a:spcAft>
              <a:buSzPts val="2500"/>
              <a:buChar char="•"/>
            </a:pPr>
            <a:r>
              <a:rPr lang="sv" sz="2500"/>
              <a:t>But they differ in small things such as:</a:t>
            </a:r>
            <a:endParaRPr sz="2500"/>
          </a:p>
          <a:p>
            <a:pPr indent="-387350" lvl="1" marL="914400" rtl="0" algn="l">
              <a:spcBef>
                <a:spcPts val="0"/>
              </a:spcBef>
              <a:spcAft>
                <a:spcPts val="0"/>
              </a:spcAft>
              <a:buSzPts val="2500"/>
              <a:buChar char="–"/>
            </a:pPr>
            <a:r>
              <a:rPr lang="sv" sz="2300"/>
              <a:t>YOLO v3 and onwards uses Backbone, neck, head architecture</a:t>
            </a:r>
            <a:endParaRPr sz="2500"/>
          </a:p>
          <a:p>
            <a:pPr indent="-374650" lvl="1" marL="914400" rtl="0" algn="l">
              <a:spcBef>
                <a:spcPts val="0"/>
              </a:spcBef>
              <a:spcAft>
                <a:spcPts val="0"/>
              </a:spcAft>
              <a:buSzPts val="2300"/>
              <a:buChar char="–"/>
            </a:pPr>
            <a:r>
              <a:rPr lang="sv" sz="2300"/>
              <a:t>YOLO v3 make use of </a:t>
            </a:r>
            <a:r>
              <a:rPr lang="sv" sz="2300"/>
              <a:t>Residual</a:t>
            </a:r>
            <a:r>
              <a:rPr lang="sv" sz="2300"/>
              <a:t> architecture and skip connections</a:t>
            </a:r>
            <a:endParaRPr sz="2300"/>
          </a:p>
          <a:p>
            <a:pPr indent="-374650" lvl="1" marL="914400" rtl="0" algn="l">
              <a:spcBef>
                <a:spcPts val="0"/>
              </a:spcBef>
              <a:spcAft>
                <a:spcPts val="0"/>
              </a:spcAft>
              <a:buSzPts val="2300"/>
              <a:buChar char="–"/>
            </a:pPr>
            <a:r>
              <a:rPr lang="sv" sz="2300"/>
              <a:t>YOLO v4 uses Cross BN, Self-</a:t>
            </a:r>
            <a:r>
              <a:rPr lang="sv" sz="2300"/>
              <a:t>adversarial</a:t>
            </a:r>
            <a:r>
              <a:rPr lang="sv" sz="2300"/>
              <a:t> training </a:t>
            </a:r>
            <a:endParaRPr sz="2300"/>
          </a:p>
          <a:p>
            <a:pPr indent="-374650" lvl="1" marL="914400" rtl="0" algn="l">
              <a:spcBef>
                <a:spcPts val="0"/>
              </a:spcBef>
              <a:spcAft>
                <a:spcPts val="0"/>
              </a:spcAft>
              <a:buSzPts val="2300"/>
              <a:buChar char="–"/>
            </a:pPr>
            <a:r>
              <a:rPr lang="sv" sz="2300"/>
              <a:t>...</a:t>
            </a:r>
            <a:endParaRPr sz="2300"/>
          </a:p>
          <a:p>
            <a:pPr indent="-387350" lvl="0" marL="457200" rtl="0" algn="l">
              <a:spcBef>
                <a:spcPts val="0"/>
              </a:spcBef>
              <a:spcAft>
                <a:spcPts val="0"/>
              </a:spcAft>
              <a:buSzPts val="2500"/>
              <a:buChar char="•"/>
            </a:pPr>
            <a:r>
              <a:rPr lang="sv" sz="2500"/>
              <a:t>We are planning on using YOLO v5</a:t>
            </a:r>
            <a:endParaRPr sz="2500"/>
          </a:p>
          <a:p>
            <a:pPr indent="-387350" lvl="0" marL="457200" rtl="0" algn="l">
              <a:spcBef>
                <a:spcPts val="0"/>
              </a:spcBef>
              <a:spcAft>
                <a:spcPts val="0"/>
              </a:spcAft>
              <a:buSzPts val="2500"/>
              <a:buChar char="•"/>
            </a:pPr>
            <a:r>
              <a:rPr lang="sv" sz="2500"/>
              <a:t>YOLO v5 is pretrained on the COCO dataset</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idx="1" type="body"/>
          </p:nvPr>
        </p:nvSpPr>
        <p:spPr>
          <a:xfrm>
            <a:off x="8208550" y="4599175"/>
            <a:ext cx="413100" cy="4806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sv"/>
              <a:t>[3]</a:t>
            </a:r>
            <a:endParaRPr/>
          </a:p>
        </p:txBody>
      </p:sp>
      <p:pic>
        <p:nvPicPr>
          <p:cNvPr id="335" name="Google Shape;335;p31"/>
          <p:cNvPicPr preferRelativeResize="0"/>
          <p:nvPr/>
        </p:nvPicPr>
        <p:blipFill>
          <a:blip r:embed="rId3">
            <a:alphaModFix/>
          </a:blip>
          <a:stretch>
            <a:fillRect/>
          </a:stretch>
        </p:blipFill>
        <p:spPr>
          <a:xfrm>
            <a:off x="1281000" y="102850"/>
            <a:ext cx="6927549" cy="4937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1060463" y="251752"/>
            <a:ext cx="7552800" cy="67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sv"/>
              <a:t>Introduction to the project</a:t>
            </a:r>
            <a:endParaRPr/>
          </a:p>
        </p:txBody>
      </p:sp>
      <p:sp>
        <p:nvSpPr>
          <p:cNvPr id="341" name="Google Shape;341;p32"/>
          <p:cNvSpPr txBox="1"/>
          <p:nvPr>
            <p:ph idx="1" type="body"/>
          </p:nvPr>
        </p:nvSpPr>
        <p:spPr>
          <a:xfrm>
            <a:off x="920750" y="1177925"/>
            <a:ext cx="8143500" cy="361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 sz="2200"/>
              <a:t>Target:</a:t>
            </a:r>
            <a:endParaRPr sz="2200"/>
          </a:p>
          <a:p>
            <a:pPr indent="0" lvl="0" marL="0" rtl="0" algn="l">
              <a:spcBef>
                <a:spcPts val="1000"/>
              </a:spcBef>
              <a:spcAft>
                <a:spcPts val="0"/>
              </a:spcAft>
              <a:buNone/>
            </a:pPr>
            <a:r>
              <a:t/>
            </a:r>
            <a:endParaRPr sz="100"/>
          </a:p>
          <a:p>
            <a:pPr indent="-330200" lvl="0" marL="457200" rtl="0" algn="l">
              <a:spcBef>
                <a:spcPts val="1000"/>
              </a:spcBef>
              <a:spcAft>
                <a:spcPts val="0"/>
              </a:spcAft>
              <a:buSzPts val="1600"/>
              <a:buAutoNum type="arabicPeriod"/>
            </a:pPr>
            <a:r>
              <a:rPr lang="sv"/>
              <a:t>Design and build a YOLO-based network to detect objects for infrared images</a:t>
            </a:r>
            <a:endParaRPr/>
          </a:p>
          <a:p>
            <a:pPr indent="0" lvl="0" marL="457200" rtl="0" algn="l">
              <a:spcBef>
                <a:spcPts val="1000"/>
              </a:spcBef>
              <a:spcAft>
                <a:spcPts val="0"/>
              </a:spcAft>
              <a:buNone/>
            </a:pPr>
            <a:r>
              <a:t/>
            </a:r>
            <a:endParaRPr sz="100"/>
          </a:p>
          <a:p>
            <a:pPr indent="-330200" lvl="0" marL="457200" rtl="0" algn="l">
              <a:spcBef>
                <a:spcPts val="1000"/>
              </a:spcBef>
              <a:spcAft>
                <a:spcPts val="0"/>
              </a:spcAft>
              <a:buSzPts val="1600"/>
              <a:buAutoNum type="arabicPeriod"/>
            </a:pPr>
            <a:r>
              <a:rPr lang="sv"/>
              <a:t>Improve the network to increase its accuracy and balance the accuracy and speed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 sz="2200"/>
              <a:t>Dataset:</a:t>
            </a:r>
            <a:endParaRPr sz="2200"/>
          </a:p>
          <a:p>
            <a:pPr indent="0" lvl="0" marL="0" rtl="0" algn="l">
              <a:spcBef>
                <a:spcPts val="1000"/>
              </a:spcBef>
              <a:spcAft>
                <a:spcPts val="0"/>
              </a:spcAft>
              <a:buNone/>
            </a:pPr>
            <a:r>
              <a:t/>
            </a:r>
            <a:endParaRPr sz="100"/>
          </a:p>
          <a:p>
            <a:pPr indent="-330200" lvl="0" marL="457200" rtl="0" algn="l">
              <a:spcBef>
                <a:spcPts val="1000"/>
              </a:spcBef>
              <a:spcAft>
                <a:spcPts val="0"/>
              </a:spcAft>
              <a:buSzPts val="1600"/>
              <a:buAutoNum type="arabicPeriod"/>
            </a:pPr>
            <a:r>
              <a:rPr lang="sv"/>
              <a:t>Multispectral Pedestrian Benchmark</a:t>
            </a:r>
            <a:endParaRPr/>
          </a:p>
          <a:p>
            <a:pPr indent="0" lvl="0" marL="0" rtl="0" algn="l">
              <a:spcBef>
                <a:spcPts val="1000"/>
              </a:spcBef>
              <a:spcAft>
                <a:spcPts val="0"/>
              </a:spcAft>
              <a:buNone/>
            </a:pPr>
            <a:r>
              <a:t/>
            </a:r>
            <a:endParaRPr sz="100"/>
          </a:p>
          <a:p>
            <a:pPr indent="-330200" lvl="0" marL="457200" rtl="0" algn="l">
              <a:spcBef>
                <a:spcPts val="1000"/>
              </a:spcBef>
              <a:spcAft>
                <a:spcPts val="0"/>
              </a:spcAft>
              <a:buSzPts val="1600"/>
              <a:buAutoNum type="arabicPeriod"/>
            </a:pPr>
            <a:r>
              <a:rPr lang="sv"/>
              <a:t>Teledyne FLIR Thermal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1060463" y="251752"/>
            <a:ext cx="7552800" cy="673800"/>
          </a:xfrm>
          <a:prstGeom prst="rect">
            <a:avLst/>
          </a:prstGeom>
          <a:noFill/>
          <a:ln>
            <a:noFill/>
          </a:ln>
        </p:spPr>
        <p:txBody>
          <a:bodyPr anchorCtr="0" anchor="ctr" bIns="45700" lIns="91425" spcFirstLastPara="1" rIns="91425" wrap="square" tIns="45700">
            <a:noAutofit/>
          </a:bodyPr>
          <a:lstStyle/>
          <a:p>
            <a:pPr indent="0" lvl="0" marL="0" rtl="0" algn="l">
              <a:lnSpc>
                <a:spcPct val="115384"/>
              </a:lnSpc>
              <a:spcBef>
                <a:spcPts val="0"/>
              </a:spcBef>
              <a:spcAft>
                <a:spcPts val="0"/>
              </a:spcAft>
              <a:buNone/>
            </a:pPr>
            <a:r>
              <a:rPr lang="sv"/>
              <a:t>Proposed ideas — add P2 feature map layer </a:t>
            </a:r>
            <a:endParaRPr/>
          </a:p>
        </p:txBody>
      </p:sp>
      <p:sp>
        <p:nvSpPr>
          <p:cNvPr id="347" name="Google Shape;347;p33"/>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sv" sz="3881">
                <a:solidFill>
                  <a:schemeClr val="dk1"/>
                </a:solidFill>
              </a:rPr>
              <a:t>Problem description:</a:t>
            </a:r>
            <a:r>
              <a:rPr lang="sv" sz="3881">
                <a:solidFill>
                  <a:schemeClr val="dk1"/>
                </a:solidFill>
              </a:rPr>
              <a:t> For tiny targets, features compressed by 8-time downsampling are extremely weak and may even disappear completely.</a:t>
            </a:r>
            <a:endParaRPr sz="3881">
              <a:solidFill>
                <a:schemeClr val="dk1"/>
              </a:solidFill>
            </a:endParaRPr>
          </a:p>
          <a:p>
            <a:pPr indent="0" lvl="0" marL="0" rtl="0" algn="l">
              <a:lnSpc>
                <a:spcPct val="115000"/>
              </a:lnSpc>
              <a:spcBef>
                <a:spcPts val="1200"/>
              </a:spcBef>
              <a:spcAft>
                <a:spcPts val="0"/>
              </a:spcAft>
              <a:buNone/>
            </a:pPr>
            <a:r>
              <a:rPr b="1" lang="sv" sz="3881">
                <a:solidFill>
                  <a:schemeClr val="dk1"/>
                </a:solidFill>
              </a:rPr>
              <a:t>Solution: </a:t>
            </a:r>
            <a:r>
              <a:rPr lang="sv" sz="3881">
                <a:solidFill>
                  <a:schemeClr val="dk1"/>
                </a:solidFill>
              </a:rPr>
              <a:t>Add a high-resolution feature map with a 4-time downsampling</a:t>
            </a:r>
            <a:endParaRPr sz="388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200"/>
              </a:spcBef>
              <a:spcAft>
                <a:spcPts val="0"/>
              </a:spcAft>
              <a:buNone/>
            </a:pPr>
            <a:r>
              <a:t/>
            </a:r>
            <a:endParaRPr sz="2090">
              <a:solidFill>
                <a:schemeClr val="dk1"/>
              </a:solidFill>
            </a:endParaRPr>
          </a:p>
          <a:p>
            <a:pPr indent="0" lvl="0" marL="0" rtl="0" algn="l">
              <a:lnSpc>
                <a:spcPct val="115000"/>
              </a:lnSpc>
              <a:spcBef>
                <a:spcPts val="1200"/>
              </a:spcBef>
              <a:spcAft>
                <a:spcPts val="1200"/>
              </a:spcAft>
              <a:buClr>
                <a:schemeClr val="dk1"/>
              </a:buClr>
              <a:buSzPct val="110000"/>
              <a:buFont typeface="Arial"/>
              <a:buNone/>
            </a:pPr>
            <a:r>
              <a:t/>
            </a:r>
            <a:endParaRPr sz="1000">
              <a:solidFill>
                <a:schemeClr val="dk1"/>
              </a:solidFill>
            </a:endParaRPr>
          </a:p>
        </p:txBody>
      </p:sp>
      <p:pic>
        <p:nvPicPr>
          <p:cNvPr id="348" name="Google Shape;348;p33"/>
          <p:cNvPicPr preferRelativeResize="0"/>
          <p:nvPr/>
        </p:nvPicPr>
        <p:blipFill>
          <a:blip r:embed="rId3">
            <a:alphaModFix/>
          </a:blip>
          <a:stretch>
            <a:fillRect/>
          </a:stretch>
        </p:blipFill>
        <p:spPr>
          <a:xfrm>
            <a:off x="2389901" y="2456026"/>
            <a:ext cx="4364187" cy="196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TH_PPT-mall">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