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ED69901-A53E-4057-BA56-3AA8B4AE204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A8D463C-6B0B-4500-98BB-B38C69F2281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27F4F58-01BA-484B-BD8A-6F1838CD432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E9640B-5C1B-49AA-BB2D-B5985434450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cnblogs.com/dolphin0520/p/359250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数据结构与算法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6653880"/>
            <a:ext cx="1269720" cy="15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653880"/>
            <a:ext cx="126972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</a:rPr>
              <a:t>Unrestricted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90024"/>
          </a:xfrm>
        </p:spPr>
        <p:txBody>
          <a:bodyPr/>
          <a:lstStyle/>
          <a:p>
            <a:r>
              <a:rPr lang="zh-CN" altLang="en-US" dirty="0" smtClean="0"/>
              <a:t>删除元素后，可以手动将没有用的元素指向空，以便于被垃圾回收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02778"/>
            <a:ext cx="65246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36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/>
          <p:nvPr/>
        </p:nvPicPr>
        <p:blipFill>
          <a:blip r:embed="rId2"/>
          <a:stretch/>
        </p:blipFill>
        <p:spPr>
          <a:xfrm>
            <a:off x="155520" y="987120"/>
            <a:ext cx="8775360" cy="487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/>
          <p:nvPr/>
        </p:nvPicPr>
        <p:blipFill>
          <a:blip r:embed="rId2"/>
          <a:stretch/>
        </p:blipFill>
        <p:spPr>
          <a:xfrm>
            <a:off x="457200" y="838080"/>
            <a:ext cx="8520120" cy="483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下面写法性能远大于上面。所以cpp，java这种编译型的语音更方便学习数据结构</a:t>
            </a:r>
          </a:p>
        </p:txBody>
      </p:sp>
      <p:pic>
        <p:nvPicPr>
          <p:cNvPr id="89" name="图片 88"/>
          <p:cNvPicPr/>
          <p:nvPr/>
        </p:nvPicPr>
        <p:blipFill>
          <a:blip r:embed="rId2"/>
          <a:stretch/>
        </p:blipFill>
        <p:spPr>
          <a:xfrm>
            <a:off x="365760" y="1280160"/>
            <a:ext cx="8609760" cy="493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图片 90"/>
          <p:cNvPicPr/>
          <p:nvPr/>
        </p:nvPicPr>
        <p:blipFill>
          <a:blip r:embed="rId2"/>
          <a:stretch/>
        </p:blipFill>
        <p:spPr>
          <a:xfrm>
            <a:off x="33120" y="903240"/>
            <a:ext cx="9143640" cy="510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图片 92"/>
          <p:cNvPicPr/>
          <p:nvPr/>
        </p:nvPicPr>
        <p:blipFill>
          <a:blip r:embed="rId2"/>
          <a:stretch/>
        </p:blipFill>
        <p:spPr>
          <a:xfrm>
            <a:off x="93960" y="731520"/>
            <a:ext cx="8592480" cy="480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620688"/>
            <a:ext cx="863259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43845" y="2204864"/>
            <a:ext cx="244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Size</a:t>
            </a:r>
            <a:r>
              <a:rPr lang="zh-CN" altLang="en-US" dirty="0" smtClean="0"/>
              <a:t>指向的是第一个没有元素的位置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545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8" r="5997"/>
          <a:stretch/>
        </p:blipFill>
        <p:spPr bwMode="auto">
          <a:xfrm>
            <a:off x="539552" y="260648"/>
            <a:ext cx="847147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23096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只能是类对象，基本类型可以和包装类无缝转换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3600" y="2996952"/>
            <a:ext cx="5328592" cy="7200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0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43624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59632" y="1340768"/>
            <a:ext cx="3240360" cy="9361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570303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558924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hlinkClick r:id="rId4"/>
              </a:rPr>
              <a:t>具体可以参照：</a:t>
            </a:r>
            <a:r>
              <a:rPr lang="en-US" altLang="zh-CN" dirty="0" smtClean="0">
                <a:hlinkClick r:id="rId4"/>
              </a:rPr>
              <a:t>https://www.cnblogs.com/dolphin0520/p/3592500.html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42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54</Words>
  <Application>Microsoft Office PowerPoint</Application>
  <PresentationFormat>全屏显示(4:3)</PresentationFormat>
  <Paragraphs>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删除元素后，可以手动将没有用的元素指向空，以便于被垃圾回收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subject/>
  <dc:creator>Xu, Xiao Long - GTM SHA (CT RDA AUC PAE-CN) (CT RDA SDT PSG-CN)</dc:creator>
  <cp:keywords>C_Unrestricted</cp:keywords>
  <dc:description/>
  <cp:lastModifiedBy>XXL</cp:lastModifiedBy>
  <cp:revision>10</cp:revision>
  <dcterms:created xsi:type="dcterms:W3CDTF">2006-08-16T00:00:00Z</dcterms:created>
  <dcterms:modified xsi:type="dcterms:W3CDTF">2019-04-08T15:00:17Z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Document Confidentiality">
    <vt:lpwstr>Unrestricted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  <property fmtid="{D5CDD505-2E9C-101B-9397-08002B2CF9AE}" pid="13" name="_AdHocReviewCycleID">
    <vt:i4>-30902666</vt:i4>
  </property>
  <property fmtid="{D5CDD505-2E9C-101B-9397-08002B2CF9AE}" pid="14" name="_AuthorEmail">
    <vt:lpwstr>xu.xiaolong@siemens.com</vt:lpwstr>
  </property>
  <property fmtid="{D5CDD505-2E9C-101B-9397-08002B2CF9AE}" pid="15" name="_AuthorEmailDisplayName">
    <vt:lpwstr>Xu, Xiao Long - GTM SHA (CT RDA AUC PAE-CN) (CT RDA SDT PSG-CN)</vt:lpwstr>
  </property>
  <property fmtid="{D5CDD505-2E9C-101B-9397-08002B2CF9AE}" pid="16" name="_EmailSubject">
    <vt:lpwstr/>
  </property>
  <property fmtid="{D5CDD505-2E9C-101B-9397-08002B2CF9AE}" pid="17" name="_NewReviewCycle">
    <vt:lpwstr/>
  </property>
  <property fmtid="{D5CDD505-2E9C-101B-9397-08002B2CF9AE}" pid="18" name="sodocoClasId">
    <vt:i4>0</vt:i4>
  </property>
  <property fmtid="{D5CDD505-2E9C-101B-9397-08002B2CF9AE}" pid="19" name="sodocoClasLang">
    <vt:lpwstr>Unrestricted</vt:lpwstr>
  </property>
  <property fmtid="{D5CDD505-2E9C-101B-9397-08002B2CF9AE}" pid="20" name="sodocoClasLangId">
    <vt:i4>0</vt:i4>
  </property>
</Properties>
</file>