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s://www.cnblogs.com/dolphin0520/p/3592500.html" TargetMode="External"/><Relationship Id="rId4" Type="http://schemas.openxmlformats.org/officeDocument/2006/relationships/hyperlink" Target="https://www.cnblogs.com/dolphin0520/p/3592500.html" TargetMode="External"/><Relationship Id="rId5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数据结构与算法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0" y="6653880"/>
            <a:ext cx="12693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0" y="6653880"/>
            <a:ext cx="126936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8880" cy="4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删除元素后，可以手动将没有用的元素指向空，以便于被垃圾回收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395640" y="802800"/>
            <a:ext cx="6524280" cy="26474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74320" y="4225680"/>
            <a:ext cx="6324120" cy="1352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914400" y="4937760"/>
            <a:ext cx="4480560" cy="2743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325080" y="5760720"/>
            <a:ext cx="6624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这里声明的时候时包装类，传入的时候是基本类型，因为基本类型可以和包装类无缝转换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75040" y="365760"/>
            <a:ext cx="822888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指向新的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newData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后，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newData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不再使用而失效。原来的数组被垃圾回收机制回收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82880" y="1074600"/>
            <a:ext cx="8852040" cy="496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13400" y="1209240"/>
            <a:ext cx="8756280" cy="491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高阶项忽略低阶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4560" y="1005840"/>
            <a:ext cx="8836560" cy="49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考虑最差情况</a:t>
            </a:r>
            <a:br/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删除复杂度也是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O(n)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。修改复杂度是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O(1)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，支持随机访问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91440" y="1105200"/>
            <a:ext cx="8745120" cy="492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3120" y="815040"/>
            <a:ext cx="9143640" cy="527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均摊复杂度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一个相对比较耗时的操作，如果能保证不会每次都触发的话，这个耗时操作的时间是可以分摊到其他基本操作的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64640" y="2234520"/>
            <a:ext cx="7830720" cy="444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1440" y="1097280"/>
            <a:ext cx="8759880" cy="482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特殊情况下，复杂度上升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82880" y="1112040"/>
            <a:ext cx="883656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用懒算法，防止复杂度震荡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3120" y="931680"/>
            <a:ext cx="9143640" cy="504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55520" y="987120"/>
            <a:ext cx="8775000" cy="48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182880"/>
            <a:ext cx="3935160" cy="26334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59" name="TextShape 1"/>
          <p:cNvSpPr txBox="1"/>
          <p:nvPr/>
        </p:nvSpPr>
        <p:spPr>
          <a:xfrm>
            <a:off x="92160" y="1737720"/>
            <a:ext cx="1188000" cy="36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同一端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023360" y="46440"/>
            <a:ext cx="4957920" cy="27882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50040" y="3441600"/>
            <a:ext cx="4389120" cy="24084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4663440" y="3610440"/>
            <a:ext cx="4114800" cy="2150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1440" y="701280"/>
            <a:ext cx="896256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设计方案：接口类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Stack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中定义下列方法，在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ArrayStack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泛型类中实现。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ArrayStack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基于之前定义的动态数组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Array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实现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200" y="1416960"/>
            <a:ext cx="7182000" cy="48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457200" y="838080"/>
            <a:ext cx="8519760" cy="48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下面写法性能远大于上面。所以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cpp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这种编译型的语音更方便学习数据结构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图片 88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8609400" cy="49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图片 90" descr=""/>
          <p:cNvPicPr/>
          <p:nvPr/>
        </p:nvPicPr>
        <p:blipFill>
          <a:blip r:embed="rId1"/>
          <a:stretch/>
        </p:blipFill>
        <p:spPr>
          <a:xfrm>
            <a:off x="33120" y="903240"/>
            <a:ext cx="9143280" cy="510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图片 92" descr=""/>
          <p:cNvPicPr/>
          <p:nvPr/>
        </p:nvPicPr>
        <p:blipFill>
          <a:blip r:embed="rId1"/>
          <a:stretch/>
        </p:blipFill>
        <p:spPr>
          <a:xfrm>
            <a:off x="93960" y="731520"/>
            <a:ext cx="8592120" cy="48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251640" y="620640"/>
            <a:ext cx="8632080" cy="49683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4543920" y="2205000"/>
            <a:ext cx="2448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指向的是第一个没有元素的位置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"/>
          <p:cNvPicPr/>
          <p:nvPr/>
        </p:nvPicPr>
        <p:blipFill>
          <a:blip r:embed="rId1"/>
          <a:srcRect l="15504" t="0" r="5997" b="0"/>
          <a:stretch/>
        </p:blipFill>
        <p:spPr>
          <a:xfrm>
            <a:off x="539640" y="260640"/>
            <a:ext cx="8471160" cy="5832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23640" y="231120"/>
            <a:ext cx="66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只能是类对象，基本类型可以和包装类无缝转换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23560" y="2997000"/>
            <a:ext cx="5328360" cy="719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323640" y="404640"/>
            <a:ext cx="4362120" cy="23428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259640" y="1340640"/>
            <a:ext cx="3240000" cy="935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3" descr=""/>
          <p:cNvPicPr/>
          <p:nvPr/>
        </p:nvPicPr>
        <p:blipFill>
          <a:blip r:embed="rId2"/>
          <a:stretch/>
        </p:blipFill>
        <p:spPr>
          <a:xfrm>
            <a:off x="395640" y="2997000"/>
            <a:ext cx="5702760" cy="23760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95640" y="5589360"/>
            <a:ext cx="820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具体可以参照：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https://www.cnblogs.com/dolphin0520/p/3592500.html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Application>LibreOffice/6.0.7.3$Linux_X86_64 LibreOffice_project/00m0$Build-3</Application>
  <Words>54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Xu, Xiao Long - GTM SHA (CT RDA AUC PAE-CN) (CT RDA SDT PSG-CN)</dc:creator>
  <dc:description/>
  <cp:keywords>C_Unrestricted</cp:keywords>
  <dc:language>en-US</dc:language>
  <cp:lastModifiedBy/>
  <dcterms:modified xsi:type="dcterms:W3CDTF">2019-04-09T20:48:01Z</dcterms:modified>
  <cp:revision>34</cp:revision>
  <dc:subject/>
  <dc:title>数据结构与算法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  <property fmtid="{D5CDD505-2E9C-101B-9397-08002B2CF9AE}" pid="13" name="_AdHocReviewCycleID">
    <vt:i4>-30902666</vt:i4>
  </property>
  <property fmtid="{D5CDD505-2E9C-101B-9397-08002B2CF9AE}" pid="14" name="_AuthorEmail">
    <vt:lpwstr>xu.xiaolong@siemens.com</vt:lpwstr>
  </property>
  <property fmtid="{D5CDD505-2E9C-101B-9397-08002B2CF9AE}" pid="15" name="_AuthorEmailDisplayName">
    <vt:lpwstr>Xu, Xiao Long - GTM SHA (CT RDA AUC PAE-CN) (CT RDA SDT PSG-CN)</vt:lpwstr>
  </property>
  <property fmtid="{D5CDD505-2E9C-101B-9397-08002B2CF9AE}" pid="16" name="_EmailSubject">
    <vt:lpwstr/>
  </property>
  <property fmtid="{D5CDD505-2E9C-101B-9397-08002B2CF9AE}" pid="17" name="_NewReviewCycle">
    <vt:lpwstr/>
  </property>
  <property fmtid="{D5CDD505-2E9C-101B-9397-08002B2CF9AE}" pid="18" name="sodocoClasId">
    <vt:i4>0</vt:i4>
  </property>
  <property fmtid="{D5CDD505-2E9C-101B-9397-08002B2CF9AE}" pid="19" name="sodocoClasLang">
    <vt:lpwstr>Unrestricted</vt:lpwstr>
  </property>
  <property fmtid="{D5CDD505-2E9C-101B-9397-08002B2CF9AE}" pid="20" name="sodocoClasLangId">
    <vt:i4>0</vt:i4>
  </property>
</Properties>
</file>