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E42B156-482C-4F59-9E6B-0D1D5127E49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4/8/19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7CDDDB9-ACAD-4884-BC06-8A2364BD3A5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ADABF14-B03E-487E-A9BE-EEAE7B6B862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4/8/19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BF84E73-EA2B-4B0B-89C7-756673ABB03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数据结构与算法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0" y="6653880"/>
            <a:ext cx="1269720" cy="15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0" y="6653880"/>
            <a:ext cx="1269720" cy="15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Unrestricted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 descr=""/>
          <p:cNvPicPr/>
          <p:nvPr/>
        </p:nvPicPr>
        <p:blipFill>
          <a:blip r:embed="rId1"/>
          <a:stretch/>
        </p:blipFill>
        <p:spPr>
          <a:xfrm>
            <a:off x="155520" y="987120"/>
            <a:ext cx="8775360" cy="487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457200" y="838080"/>
            <a:ext cx="8520120" cy="483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下面写法性能远大于上面。所以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cpp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，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java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这种编译型的语音更方便学习数据结构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65760" y="1280160"/>
            <a:ext cx="8609760" cy="49377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  <Words>8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Xu, Xiao Long - GTM SHA (CT RDA AUC PAE-CN) (CT RDA SDT PSG-CN)</dc:creator>
  <dc:description/>
  <cp:keywords>C_Unrestricted</cp:keywords>
  <dc:language>en-US</dc:language>
  <cp:lastModifiedBy/>
  <dcterms:modified xsi:type="dcterms:W3CDTF">2019-04-08T15:28:16Z</dcterms:modified>
  <cp:revision>3</cp:revision>
  <dc:subject/>
  <dc:title>数据结构与算法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Document Confidentiality">
    <vt:lpwstr>Unrestricted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  <property fmtid="{D5CDD505-2E9C-101B-9397-08002B2CF9AE}" pid="13" name="_AdHocReviewCycleID">
    <vt:i4>-30902666</vt:i4>
  </property>
  <property fmtid="{D5CDD505-2E9C-101B-9397-08002B2CF9AE}" pid="14" name="_AuthorEmail">
    <vt:lpwstr>xu.xiaolong@siemens.com</vt:lpwstr>
  </property>
  <property fmtid="{D5CDD505-2E9C-101B-9397-08002B2CF9AE}" pid="15" name="_AuthorEmailDisplayName">
    <vt:lpwstr>Xu, Xiao Long - GTM SHA (CT RDA AUC PAE-CN) (CT RDA SDT PSG-CN)</vt:lpwstr>
  </property>
  <property fmtid="{D5CDD505-2E9C-101B-9397-08002B2CF9AE}" pid="16" name="_EmailSubject">
    <vt:lpwstr/>
  </property>
  <property fmtid="{D5CDD505-2E9C-101B-9397-08002B2CF9AE}" pid="17" name="_NewReviewCycle">
    <vt:lpwstr/>
  </property>
  <property fmtid="{D5CDD505-2E9C-101B-9397-08002B2CF9AE}" pid="18" name="sodocoClasId">
    <vt:i4>0</vt:i4>
  </property>
  <property fmtid="{D5CDD505-2E9C-101B-9397-08002B2CF9AE}" pid="19" name="sodocoClasLang">
    <vt:lpwstr>Unrestricted</vt:lpwstr>
  </property>
  <property fmtid="{D5CDD505-2E9C-101B-9397-08002B2CF9AE}" pid="20" name="sodocoClasLangId">
    <vt:i4>0</vt:i4>
  </property>
</Properties>
</file>