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1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16E94-614E-4C38-8D6E-CF244F01E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B1567-AA90-452C-B935-5FF2803D83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233D4-E6D1-4B6F-A6A3-63BB1F3FF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91084-B587-4269-B324-D16E75C27469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CBDE4-A7F7-4B5F-8BDB-98502E315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ECA5B-B3BC-4BEE-9162-E8B0C4892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6DE8-4477-47AD-A1C7-B7DC6565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8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53A77-F299-4D9E-93ED-CE29119ED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A9000F-4952-4D77-B7CA-CFCE5FFD2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927C1-0295-4CC9-8230-B623279AE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91084-B587-4269-B324-D16E75C27469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DA37F-D4D6-4882-98F4-7BFC247FD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47AB0-A913-4858-A44D-0D79BFA56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6DE8-4477-47AD-A1C7-B7DC6565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024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FA8868-EBB1-4ADA-AB0C-7DFCB0DB2C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62C771-7FDC-4CD0-92D3-A4CBD04BC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B170C-C522-4B53-8AA2-704062D59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91084-B587-4269-B324-D16E75C27469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3C117-BC79-46B2-944F-DF224A262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D5C39-7A61-4B60-BDDA-0A5FD3A0E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6DE8-4477-47AD-A1C7-B7DC6565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16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CA29F-99AC-46FF-A2E0-FA15A9409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D10B5-C1D2-4E20-9FED-4BC454418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37647-14EE-423F-A6DE-9592C1E23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91084-B587-4269-B324-D16E75C27469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1B483-4270-406C-A3FC-6DD98842B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6DA54-3E05-4185-B7BA-C19908899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6DE8-4477-47AD-A1C7-B7DC6565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330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132FA-29FF-461A-A603-6F9659E15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B655F-1097-4B8E-9360-87CEDA458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16AE7-E675-4E27-884C-50EABFBBD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91084-B587-4269-B324-D16E75C27469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60DE5-CA09-4AA5-8187-ADF1CB4BA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CDA61-8255-432B-826E-409B614E1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6DE8-4477-47AD-A1C7-B7DC6565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21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25D11-02F2-40F3-9D21-69DB7C9F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A6CA7-A087-43FD-97C4-E74B96029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5B69A8-2949-47ED-9F73-47D8958CC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376460-6E44-4A84-93FF-40196C91D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91084-B587-4269-B324-D16E75C27469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E0C95A-9596-4DEA-A0B9-F42A69F75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71A8B-ACBE-4D75-BA1F-91A975F24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6DE8-4477-47AD-A1C7-B7DC6565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1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EFC09-404A-4011-BE9E-C7DCC4F36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2B6B9-1F31-4934-ADB0-C402E6CE2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DDE4A3-7CDB-4B4F-980C-F7537BD70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B7BA26-38FF-4CD1-A939-30DF9F58E6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91A83E-4957-4804-B17E-8D3545AB4F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3D4E09-3260-499E-A492-873843D25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91084-B587-4269-B324-D16E75C27469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0A360D-356E-4064-8CB1-8C973B4D0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F19968-FFE7-4633-9C1B-F281A7EBF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6DE8-4477-47AD-A1C7-B7DC6565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870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2EC6-4C92-4927-A5C6-542BDFDDB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798A06-1508-4D2B-B5CA-BFF43EF8E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91084-B587-4269-B324-D16E75C27469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669544-30CE-4CA6-8CA0-998C07977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09D20-6FCC-4D50-86BC-BF8FB818A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6DE8-4477-47AD-A1C7-B7DC6565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8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F7FE64-9018-4145-84CE-E84D3F922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91084-B587-4269-B324-D16E75C27469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DF7C51-FD5E-4DE7-8285-47177E720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CF618B-FECE-4572-9271-68C6B06D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6DE8-4477-47AD-A1C7-B7DC6565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70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96E13-2D06-420D-A241-95175CF9A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8E9E6-A75D-4897-83C9-BEC5CB2F4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256C7B-772B-47A9-8EFE-A9180EDE0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2DE60-D55B-4EF9-BFB6-C74CF682F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91084-B587-4269-B324-D16E75C27469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EBF0DA-F9F7-4393-829D-02BBE36C0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FA3D1-032D-4595-AC93-D441B9D46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6DE8-4477-47AD-A1C7-B7DC6565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38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441E-D7EC-4A7A-A45B-3CFA318D8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C5C2F4-09AB-4874-A767-55AD6293DB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715221-C591-4D44-8438-0217F72FE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7B2AF3-8E86-4AA2-A768-AD8ED2C79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91084-B587-4269-B324-D16E75C27469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C0532-A697-452E-8231-4BFF6554E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B466B8-8527-4A6C-8718-BA3E657ED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6DE8-4477-47AD-A1C7-B7DC6565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19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FBE955-90E1-43B4-A500-F79593AD2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CB431-4F24-463D-881E-7B1100670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628EA-B98D-4C59-BD2E-638CA704E3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91084-B587-4269-B324-D16E75C27469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A8CED-ACFD-4FD0-91E1-948B7253DB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DC4EE-6E02-4DE2-BC9D-D6B8CDC80F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86DE8-4477-47AD-A1C7-B7DC6565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598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D1F79-D14A-4761-99F3-62E7D00780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Identifying Viable Restaurant Locations in Las Vegas</a:t>
            </a:r>
          </a:p>
        </p:txBody>
      </p:sp>
    </p:spTree>
    <p:extLst>
      <p:ext uri="{BB962C8B-B14F-4D97-AF65-F5344CB8AC3E}">
        <p14:creationId xmlns:p14="http://schemas.microsoft.com/office/powerpoint/2010/main" val="2009680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701AF-CE88-4045-994F-E01666163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is Key to Success for Restaurants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FD779-93B9-4119-AD25-6EE5678E0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factors impact a restaurant’s success</a:t>
            </a:r>
          </a:p>
          <a:p>
            <a:r>
              <a:rPr lang="en-US" dirty="0"/>
              <a:t>Location is a key factor</a:t>
            </a:r>
          </a:p>
          <a:p>
            <a:pPr lvl="1"/>
            <a:r>
              <a:rPr lang="en-US" dirty="0"/>
              <a:t>Highly populated areas with other non-restaurant businesses can support a restaurant</a:t>
            </a:r>
          </a:p>
          <a:p>
            <a:pPr lvl="1"/>
            <a:r>
              <a:rPr lang="en-US" dirty="0"/>
              <a:t>High concentration of similar restaurants can lead to increased competition</a:t>
            </a:r>
          </a:p>
          <a:p>
            <a:r>
              <a:rPr lang="en-US" dirty="0"/>
              <a:t>Owners need to be located nearby in the event of an emergency or if extra assistance is required – proximity to the owner’s residence is important</a:t>
            </a:r>
          </a:p>
        </p:txBody>
      </p:sp>
    </p:spTree>
    <p:extLst>
      <p:ext uri="{BB962C8B-B14F-4D97-AF65-F5344CB8AC3E}">
        <p14:creationId xmlns:p14="http://schemas.microsoft.com/office/powerpoint/2010/main" val="3971652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4CFCD-5753-4293-ABBB-ED30FFBFF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C7151-A010-49AB-90F9-70A324D55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Foursquare API</a:t>
            </a:r>
          </a:p>
          <a:p>
            <a:pPr lvl="1"/>
            <a:r>
              <a:rPr lang="en-US" dirty="0"/>
              <a:t>Venue information for Las Vegas area restaurants</a:t>
            </a:r>
          </a:p>
          <a:p>
            <a:r>
              <a:rPr lang="en-US" dirty="0" err="1"/>
              <a:t>GeoPostcodes</a:t>
            </a:r>
            <a:endParaRPr lang="en-US" dirty="0"/>
          </a:p>
          <a:p>
            <a:pPr lvl="1"/>
            <a:r>
              <a:rPr lang="en-US" dirty="0"/>
              <a:t>Las Vegas neighborhood and zip code data</a:t>
            </a:r>
          </a:p>
          <a:p>
            <a:r>
              <a:rPr lang="en-US" dirty="0" err="1"/>
              <a:t>Opendatasoft</a:t>
            </a:r>
            <a:r>
              <a:rPr lang="en-US" dirty="0"/>
              <a:t> (ODS)</a:t>
            </a:r>
          </a:p>
          <a:p>
            <a:pPr lvl="1"/>
            <a:r>
              <a:rPr lang="en-US" dirty="0"/>
              <a:t>Geo coordinate data for each Las Vegas neighborhood</a:t>
            </a:r>
          </a:p>
          <a:p>
            <a:r>
              <a:rPr lang="en-US" dirty="0"/>
              <a:t>Data Cleaning</a:t>
            </a:r>
          </a:p>
          <a:p>
            <a:pPr lvl="1"/>
            <a:r>
              <a:rPr lang="en-US" dirty="0"/>
              <a:t>Focus on neighborhoods in/near the Las Vegas area</a:t>
            </a:r>
          </a:p>
          <a:p>
            <a:pPr lvl="1"/>
            <a:r>
              <a:rPr lang="en-US" dirty="0"/>
              <a:t>Exclude neighborhoods from other parts of Nevada</a:t>
            </a:r>
          </a:p>
          <a:p>
            <a:pPr lvl="1"/>
            <a:r>
              <a:rPr lang="en-US" dirty="0"/>
              <a:t>Clean data set included 130 columns representing venues by neighborhood</a:t>
            </a:r>
          </a:p>
        </p:txBody>
      </p:sp>
    </p:spTree>
    <p:extLst>
      <p:ext uri="{BB962C8B-B14F-4D97-AF65-F5344CB8AC3E}">
        <p14:creationId xmlns:p14="http://schemas.microsoft.com/office/powerpoint/2010/main" val="548724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0235C-3DB2-4A64-A28F-CEAE86ED7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Neighborhoods Fit Criteria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30E7FB-02B0-428B-B45D-9779CFFD0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46" y="1734344"/>
            <a:ext cx="8839200" cy="45339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5F9F17-E0CE-4C4C-A5FA-BCDBED761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2546" y="1734344"/>
            <a:ext cx="2671012" cy="4465930"/>
          </a:xfrm>
        </p:spPr>
        <p:txBody>
          <a:bodyPr>
            <a:normAutofit/>
          </a:bodyPr>
          <a:lstStyle/>
          <a:p>
            <a:r>
              <a:rPr lang="en-US" sz="2000" dirty="0"/>
              <a:t>Top neighborhoods by count of venue categories fit the initial criteria (location + nearby businesses)</a:t>
            </a:r>
          </a:p>
        </p:txBody>
      </p:sp>
    </p:spTree>
    <p:extLst>
      <p:ext uri="{BB962C8B-B14F-4D97-AF65-F5344CB8AC3E}">
        <p14:creationId xmlns:p14="http://schemas.microsoft.com/office/powerpoint/2010/main" val="2652665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7419A-6861-4E11-9DCE-B06C707A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25D47-34BE-42B9-AF4A-D3318C217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Provided useful neighborhood analysis to determine best neighborhoods and zip codes to open an Asian-themed restaurant in Las Vegas</a:t>
            </a:r>
          </a:p>
          <a:p>
            <a:r>
              <a:rPr lang="en-US" dirty="0"/>
              <a:t>Further analysis could reveal:</a:t>
            </a:r>
          </a:p>
          <a:p>
            <a:pPr lvl="1"/>
            <a:r>
              <a:rPr lang="en-US" dirty="0"/>
              <a:t>Ideal locations for a 2</a:t>
            </a:r>
            <a:r>
              <a:rPr lang="en-US" baseline="30000" dirty="0"/>
              <a:t>nd</a:t>
            </a:r>
            <a:r>
              <a:rPr lang="en-US" dirty="0"/>
              <a:t> restaurant</a:t>
            </a:r>
          </a:p>
          <a:p>
            <a:pPr lvl="1"/>
            <a:r>
              <a:rPr lang="en-US" dirty="0"/>
              <a:t>Corporate/business location analysis to assess viability of offering catering services to nearby offices</a:t>
            </a:r>
          </a:p>
        </p:txBody>
      </p:sp>
    </p:spTree>
    <p:extLst>
      <p:ext uri="{BB962C8B-B14F-4D97-AF65-F5344CB8AC3E}">
        <p14:creationId xmlns:p14="http://schemas.microsoft.com/office/powerpoint/2010/main" val="1403754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201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Identifying Viable Restaurant Locations in Las Vegas</vt:lpstr>
      <vt:lpstr>Location is Key to Success for Restaurants</vt:lpstr>
      <vt:lpstr>Data Acquisition and Cleaning</vt:lpstr>
      <vt:lpstr>Top Neighborhoods Fit Criteria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Viable Restaurant Locations in Las Vegas</dc:title>
  <dc:creator>Corbin Bridge</dc:creator>
  <cp:lastModifiedBy>Corbin Bridge</cp:lastModifiedBy>
  <cp:revision>2</cp:revision>
  <dcterms:created xsi:type="dcterms:W3CDTF">2020-11-29T21:11:18Z</dcterms:created>
  <dcterms:modified xsi:type="dcterms:W3CDTF">2020-11-29T21:24:48Z</dcterms:modified>
</cp:coreProperties>
</file>