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97B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>
        <p:scale>
          <a:sx n="75" d="100"/>
          <a:sy n="75" d="100"/>
        </p:scale>
        <p:origin x="1200" y="1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1292C-F65F-5368-9163-773F626DC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6E51D3-F57F-B552-D639-A797FFC31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37A87-FA16-760C-763C-C75E7FDEC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DC22-7EB6-4E03-9068-FE1F7446BBFE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59FB42-10BF-FD24-B0CB-21A138CA9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0A1A0E-4E91-1530-6D58-0D0ACDD0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1D2A-5459-4299-B8DA-EAD60432F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35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A6321-037D-6E9F-7AB2-7EFD31BFA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6CC8CA-7A9F-D361-F59E-4BCF3CCFD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273C4A-8DD2-0A51-A0D7-AC062B65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DC22-7EB6-4E03-9068-FE1F7446BBFE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D513AA-C9CC-4CDA-D1AA-C0E713CB9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97C1B4-58FA-1C7F-0547-AE555CFA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1D2A-5459-4299-B8DA-EAD60432F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04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E03A8E-FE7E-37BE-D0F6-629EDAA593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D5AEC5-62F3-1FA4-1428-75E7A9056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AB8794-63C9-95B6-D340-B46923E8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DC22-7EB6-4E03-9068-FE1F7446BBFE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3ECE7-488E-2906-D635-005C2E1C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7FC926-A20E-42FA-68D6-211B2508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1D2A-5459-4299-B8DA-EAD60432F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34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054AC-5E08-A1F7-7367-6D1DE19C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85FFE6-F868-469E-8C81-E45DA3D8A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DDB80-E3DC-524B-2223-C70EAAE9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DC22-7EB6-4E03-9068-FE1F7446BBFE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706F29-B341-CB2E-2E0D-B10DE48E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A9B13C-AC19-60FD-7C1D-8B68697D3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1D2A-5459-4299-B8DA-EAD60432F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33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43DBC-0794-EA0B-1044-80C093663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8107BF-2754-0F61-25D1-8AFF31F86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6C0338-6073-2219-A236-2C5FD9FB8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DC22-7EB6-4E03-9068-FE1F7446BBFE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91B1BD-357F-F385-FD47-B1CA8FFB1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3AA6E8-B342-3C87-B20C-6160486C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1D2A-5459-4299-B8DA-EAD60432F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30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00517-04FD-806F-9F1E-D69F446C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23D06-C0ED-5A1B-D491-D6B5E9C9F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AC90A1-069D-70A8-CBDF-54DD54BE1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CC3B4A-7450-148A-5382-6A1B98AA2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DC22-7EB6-4E03-9068-FE1F7446BBFE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37EC2E-1E4E-8B6F-B27E-6FC9C47B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20B37A-8C81-1D1D-139F-757BB359E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1D2A-5459-4299-B8DA-EAD60432F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90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5C71D-98E7-823D-6289-2ED761FD3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514D6C-029B-6FD5-976F-DAA7D392A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CF36F7-91F7-D87B-AF1E-AFC346D59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FD9373-6E88-492C-C35A-6AFA39CD3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133090-DE2D-54CC-0961-144E7B025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A089E3-5621-C21F-2676-6B72786A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DC22-7EB6-4E03-9068-FE1F7446BBFE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9A5EBD-97DC-E45E-284D-277A6EEE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457189-19E4-B4A9-8C49-74BF587A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1D2A-5459-4299-B8DA-EAD60432F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76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21283-127D-EE1D-2DB9-160C89F4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CE0C2E-00F5-EFA8-81BD-44938C36A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DC22-7EB6-4E03-9068-FE1F7446BBFE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77B9CC-6560-73E6-C000-4805068AD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C87240-EFE8-2AEA-D194-93AE307B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1D2A-5459-4299-B8DA-EAD60432F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86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6C627D-45A5-3808-6C83-CCC57084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DC22-7EB6-4E03-9068-FE1F7446BBFE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163A88-15BC-89E0-FB11-76B1F514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3AB7E9-19BE-FB8D-86C5-66B75F97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1D2A-5459-4299-B8DA-EAD60432F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86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75F1B-198E-7FB8-3E16-9347445F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C5425-12D3-B440-52EA-B157381A2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749086-D566-AC72-705F-94A17CE07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29BD2F-B56B-F0F9-19E2-1BF600AF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DC22-7EB6-4E03-9068-FE1F7446BBFE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69D807-985E-AA96-5C83-8CB42FEF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3F7C3A-8CA1-7B40-C9B3-C27FFA1E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1D2A-5459-4299-B8DA-EAD60432F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76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2D981-CE96-272E-4FAB-2B035A70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7E438F-888B-6E85-1719-BB618641C6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DE9ECF-BFC0-DE69-98D5-E07965B14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1E905F-3B45-CA2D-EF27-C2A84913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DC22-7EB6-4E03-9068-FE1F7446BBFE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33FF4F-768F-A8E9-E23F-995CF7F97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47218A-67A5-D9B5-2075-0AE643427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1D2A-5459-4299-B8DA-EAD60432F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14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8973B0-C1B4-9332-28ED-689D8E904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F52B87-3C71-A95F-2FEE-9EB3BEDF5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133168-C0D3-2853-9819-0D772CBB9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5DC22-7EB6-4E03-9068-FE1F7446BBFE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451E13-65E5-D2F8-1DE0-C1DE0AE46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E4418C-015B-153F-388B-821125247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E1D2A-5459-4299-B8DA-EAD60432F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28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1776CDDB-BEB7-7DC9-75A1-E6CEF8D7F0C8}"/>
              </a:ext>
            </a:extLst>
          </p:cNvPr>
          <p:cNvSpPr/>
          <p:nvPr/>
        </p:nvSpPr>
        <p:spPr>
          <a:xfrm>
            <a:off x="1809614" y="460057"/>
            <a:ext cx="9838718" cy="5937885"/>
          </a:xfrm>
          <a:prstGeom prst="roundRect">
            <a:avLst>
              <a:gd name="adj" fmla="val 10289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BB5F07AD-2C02-155A-4F3B-ABC7F7D77E5B}"/>
              </a:ext>
            </a:extLst>
          </p:cNvPr>
          <p:cNvSpPr/>
          <p:nvPr/>
        </p:nvSpPr>
        <p:spPr>
          <a:xfrm>
            <a:off x="3273521" y="1450696"/>
            <a:ext cx="1638896" cy="3668230"/>
          </a:xfrm>
          <a:prstGeom prst="roundRect">
            <a:avLst>
              <a:gd name="adj" fmla="val 1361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2B9DD2-53B0-05D0-7F73-83FD51D9D808}"/>
              </a:ext>
            </a:extLst>
          </p:cNvPr>
          <p:cNvSpPr txBox="1"/>
          <p:nvPr/>
        </p:nvSpPr>
        <p:spPr>
          <a:xfrm>
            <a:off x="4862669" y="498992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./mini-container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5FE7E8A-7E3C-F33D-A74F-BD775CBF342D}"/>
              </a:ext>
            </a:extLst>
          </p:cNvPr>
          <p:cNvSpPr/>
          <p:nvPr/>
        </p:nvSpPr>
        <p:spPr>
          <a:xfrm>
            <a:off x="2057347" y="2868261"/>
            <a:ext cx="1012893" cy="61284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CMD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180AE71-FC4E-2B9A-C45F-867A5230398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447800" y="3174683"/>
            <a:ext cx="609547" cy="0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FE06AD1-C513-54B2-6A71-C4E8507B8491}"/>
              </a:ext>
            </a:extLst>
          </p:cNvPr>
          <p:cNvSpPr/>
          <p:nvPr/>
        </p:nvSpPr>
        <p:spPr>
          <a:xfrm>
            <a:off x="3690251" y="1850746"/>
            <a:ext cx="1012893" cy="612843"/>
          </a:xfrm>
          <a:prstGeom prst="roundRect">
            <a:avLst/>
          </a:prstGeom>
          <a:solidFill>
            <a:srgbClr val="FF999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360B393-2F4F-1244-7C99-06A76C9FA1EF}"/>
              </a:ext>
            </a:extLst>
          </p:cNvPr>
          <p:cNvSpPr/>
          <p:nvPr/>
        </p:nvSpPr>
        <p:spPr>
          <a:xfrm>
            <a:off x="3690251" y="2575458"/>
            <a:ext cx="1012893" cy="612843"/>
          </a:xfrm>
          <a:prstGeom prst="roundRect">
            <a:avLst/>
          </a:prstGeom>
          <a:solidFill>
            <a:srgbClr val="FF999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2EFA7C7-5457-49DA-DC01-62B00B213E56}"/>
              </a:ext>
            </a:extLst>
          </p:cNvPr>
          <p:cNvSpPr/>
          <p:nvPr/>
        </p:nvSpPr>
        <p:spPr>
          <a:xfrm>
            <a:off x="3690250" y="3300170"/>
            <a:ext cx="1012893" cy="612843"/>
          </a:xfrm>
          <a:prstGeom prst="roundRect">
            <a:avLst/>
          </a:prstGeom>
          <a:solidFill>
            <a:srgbClr val="FF999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5A90DAF-0692-E5BF-1D83-2BEEF664346D}"/>
              </a:ext>
            </a:extLst>
          </p:cNvPr>
          <p:cNvSpPr/>
          <p:nvPr/>
        </p:nvSpPr>
        <p:spPr>
          <a:xfrm>
            <a:off x="3690251" y="4024882"/>
            <a:ext cx="1012893" cy="612843"/>
          </a:xfrm>
          <a:prstGeom prst="roundRect">
            <a:avLst/>
          </a:prstGeom>
          <a:solidFill>
            <a:srgbClr val="FF999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stop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FCB638F-A3FB-0416-85DE-281DA0641FD2}"/>
              </a:ext>
            </a:extLst>
          </p:cNvPr>
          <p:cNvSpPr txBox="1"/>
          <p:nvPr/>
        </p:nvSpPr>
        <p:spPr>
          <a:xfrm>
            <a:off x="4023411" y="474959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D4724B0-9332-8A54-C462-F92F1761FF4D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3070240" y="2157168"/>
            <a:ext cx="620011" cy="1017515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D920448-3440-D95E-583B-EF82B4E15ABF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3070240" y="2881880"/>
            <a:ext cx="620011" cy="292803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7F707BA-ED30-D979-77DA-E22312AFFB54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3070240" y="3174683"/>
            <a:ext cx="620010" cy="431909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B95189D-CB92-A130-9BAA-148B5648A3ED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3070240" y="3174683"/>
            <a:ext cx="620011" cy="1156621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A629E71-06E4-5E78-90F0-DE2C242CEA4C}"/>
              </a:ext>
            </a:extLst>
          </p:cNvPr>
          <p:cNvSpPr/>
          <p:nvPr/>
        </p:nvSpPr>
        <p:spPr>
          <a:xfrm>
            <a:off x="5098211" y="1450696"/>
            <a:ext cx="3022182" cy="3668230"/>
          </a:xfrm>
          <a:prstGeom prst="roundRect">
            <a:avLst>
              <a:gd name="adj" fmla="val 919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E64E53B-919C-B705-EB28-193A658A9756}"/>
              </a:ext>
            </a:extLst>
          </p:cNvPr>
          <p:cNvSpPr/>
          <p:nvPr/>
        </p:nvSpPr>
        <p:spPr>
          <a:xfrm>
            <a:off x="8303678" y="1450696"/>
            <a:ext cx="3022182" cy="3668230"/>
          </a:xfrm>
          <a:prstGeom prst="roundRect">
            <a:avLst>
              <a:gd name="adj" fmla="val 1000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EB3FF17-4FD0-12F6-1970-C6D1AC5D4AC0}"/>
              </a:ext>
            </a:extLst>
          </p:cNvPr>
          <p:cNvSpPr txBox="1"/>
          <p:nvPr/>
        </p:nvSpPr>
        <p:spPr>
          <a:xfrm>
            <a:off x="5777984" y="1528518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container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5BD2795-564F-803B-5A1E-9F39B3FD5D28}"/>
              </a:ext>
            </a:extLst>
          </p:cNvPr>
          <p:cNvSpPr txBox="1"/>
          <p:nvPr/>
        </p:nvSpPr>
        <p:spPr>
          <a:xfrm>
            <a:off x="9124516" y="1528517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internal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836D517-D029-D18E-CEF7-8DBA25797576}"/>
              </a:ext>
            </a:extLst>
          </p:cNvPr>
          <p:cNvSpPr/>
          <p:nvPr/>
        </p:nvSpPr>
        <p:spPr>
          <a:xfrm>
            <a:off x="5389970" y="2048777"/>
            <a:ext cx="2438664" cy="9734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8E45E5C-958D-8056-F8A0-F495197A4B5B}"/>
              </a:ext>
            </a:extLst>
          </p:cNvPr>
          <p:cNvSpPr/>
          <p:nvPr/>
        </p:nvSpPr>
        <p:spPr>
          <a:xfrm>
            <a:off x="5389970" y="3188301"/>
            <a:ext cx="2438664" cy="97341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0D945EA-D07D-A828-7201-87ED9C7B31CD}"/>
              </a:ext>
            </a:extLst>
          </p:cNvPr>
          <p:cNvSpPr txBox="1"/>
          <p:nvPr/>
        </p:nvSpPr>
        <p:spPr>
          <a:xfrm>
            <a:off x="5726618" y="3358644"/>
            <a:ext cx="17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Container State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3676190-8791-3274-8C66-3030E6CE1452}"/>
              </a:ext>
            </a:extLst>
          </p:cNvPr>
          <p:cNvSpPr txBox="1"/>
          <p:nvPr/>
        </p:nvSpPr>
        <p:spPr>
          <a:xfrm>
            <a:off x="5750639" y="3703723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 dynamic config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360D360-61D9-6A2E-8A4A-2B8774A45435}"/>
              </a:ext>
            </a:extLst>
          </p:cNvPr>
          <p:cNvSpPr txBox="1"/>
          <p:nvPr/>
        </p:nvSpPr>
        <p:spPr>
          <a:xfrm>
            <a:off x="5650475" y="2145124"/>
            <a:ext cx="1896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Container Config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8004546-CA27-29FA-DC8E-9D8EF1CAB900}"/>
              </a:ext>
            </a:extLst>
          </p:cNvPr>
          <p:cNvSpPr txBox="1"/>
          <p:nvPr/>
        </p:nvSpPr>
        <p:spPr>
          <a:xfrm>
            <a:off x="5893786" y="2512975"/>
            <a:ext cx="1446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 static config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8D7E8D29-6BE0-2B13-43E1-8ECEED0A9E20}"/>
              </a:ext>
            </a:extLst>
          </p:cNvPr>
          <p:cNvSpPr/>
          <p:nvPr/>
        </p:nvSpPr>
        <p:spPr>
          <a:xfrm>
            <a:off x="8572132" y="2131409"/>
            <a:ext cx="2438664" cy="7177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22F803D-10E2-2DAA-4C23-E9CC2F2A45BD}"/>
              </a:ext>
            </a:extLst>
          </p:cNvPr>
          <p:cNvSpPr txBox="1"/>
          <p:nvPr/>
        </p:nvSpPr>
        <p:spPr>
          <a:xfrm>
            <a:off x="9267052" y="2130722"/>
            <a:ext cx="1027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network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8575CD2-3DEC-3C8F-F966-59D324A6FFB2}"/>
              </a:ext>
            </a:extLst>
          </p:cNvPr>
          <p:cNvSpPr txBox="1"/>
          <p:nvPr/>
        </p:nvSpPr>
        <p:spPr>
          <a:xfrm>
            <a:off x="8800558" y="2466357"/>
            <a:ext cx="1997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bridge &amp;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veth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pool 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D39BB524-70E6-AA08-7C19-256701517C53}"/>
              </a:ext>
            </a:extLst>
          </p:cNvPr>
          <p:cNvSpPr/>
          <p:nvPr/>
        </p:nvSpPr>
        <p:spPr>
          <a:xfrm>
            <a:off x="8572132" y="3145457"/>
            <a:ext cx="2438664" cy="7177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951027C-8054-59BA-0298-C6C4F2D1A9BF}"/>
              </a:ext>
            </a:extLst>
          </p:cNvPr>
          <p:cNvSpPr txBox="1"/>
          <p:nvPr/>
        </p:nvSpPr>
        <p:spPr>
          <a:xfrm>
            <a:off x="9594865" y="3165847"/>
            <a:ext cx="37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fs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8314462-E32F-24C8-532F-D91A4CA96799}"/>
              </a:ext>
            </a:extLst>
          </p:cNvPr>
          <p:cNvSpPr txBox="1"/>
          <p:nvPr/>
        </p:nvSpPr>
        <p:spPr>
          <a:xfrm>
            <a:off x="8865478" y="3408503"/>
            <a:ext cx="1867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of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mnt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cow, work</a:t>
            </a:r>
          </a:p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union mount functions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94400528-1655-146F-0E53-43CD99F2DBAD}"/>
              </a:ext>
            </a:extLst>
          </p:cNvPr>
          <p:cNvSpPr/>
          <p:nvPr/>
        </p:nvSpPr>
        <p:spPr>
          <a:xfrm>
            <a:off x="8572132" y="4076017"/>
            <a:ext cx="2438664" cy="7177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4A4DECC-4F11-949C-A908-1DE22060B6EE}"/>
              </a:ext>
            </a:extLst>
          </p:cNvPr>
          <p:cNvSpPr txBox="1"/>
          <p:nvPr/>
        </p:nvSpPr>
        <p:spPr>
          <a:xfrm>
            <a:off x="9332775" y="4096407"/>
            <a:ext cx="896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cgroup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6C7DB92-92A9-C8AE-AADB-164EB1763F61}"/>
              </a:ext>
            </a:extLst>
          </p:cNvPr>
          <p:cNvSpPr txBox="1"/>
          <p:nvPr/>
        </p:nvSpPr>
        <p:spPr>
          <a:xfrm>
            <a:off x="8542632" y="4415955"/>
            <a:ext cx="2513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cgroup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functions and interfaces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AFF933F-7039-88AB-7D71-71B8DA3E8371}"/>
              </a:ext>
            </a:extLst>
          </p:cNvPr>
          <p:cNvSpPr txBox="1"/>
          <p:nvPr/>
        </p:nvSpPr>
        <p:spPr>
          <a:xfrm>
            <a:off x="5392394" y="4445759"/>
            <a:ext cx="2412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Other Static Functions</a:t>
            </a:r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EAF6E981-5D59-45B9-78C3-F2A333EB2D07}"/>
              </a:ext>
            </a:extLst>
          </p:cNvPr>
          <p:cNvSpPr/>
          <p:nvPr/>
        </p:nvSpPr>
        <p:spPr>
          <a:xfrm>
            <a:off x="4809250" y="2993623"/>
            <a:ext cx="528806" cy="584776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3014F2F8-0D2C-2026-FA87-A03030CE8E42}"/>
              </a:ext>
            </a:extLst>
          </p:cNvPr>
          <p:cNvSpPr/>
          <p:nvPr/>
        </p:nvSpPr>
        <p:spPr>
          <a:xfrm>
            <a:off x="7980627" y="2993623"/>
            <a:ext cx="528806" cy="584776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32E962F8-DEF0-4EC6-CCF2-11039EDEBB59}"/>
              </a:ext>
            </a:extLst>
          </p:cNvPr>
          <p:cNvSpPr/>
          <p:nvPr/>
        </p:nvSpPr>
        <p:spPr>
          <a:xfrm>
            <a:off x="3273521" y="5293623"/>
            <a:ext cx="3940957" cy="877668"/>
          </a:xfrm>
          <a:prstGeom prst="roundRect">
            <a:avLst>
              <a:gd name="adj" fmla="val 2437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95EA0B3A-5673-E9AE-AF4C-96789839A787}"/>
              </a:ext>
            </a:extLst>
          </p:cNvPr>
          <p:cNvSpPr/>
          <p:nvPr/>
        </p:nvSpPr>
        <p:spPr>
          <a:xfrm>
            <a:off x="7383463" y="5293623"/>
            <a:ext cx="3940957" cy="877668"/>
          </a:xfrm>
          <a:prstGeom prst="roundRect">
            <a:avLst>
              <a:gd name="adj" fmla="val 246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F0B986-4B3D-66D4-D0D3-2B0E2D52D721}"/>
              </a:ext>
            </a:extLst>
          </p:cNvPr>
          <p:cNvSpPr txBox="1"/>
          <p:nvPr/>
        </p:nvSpPr>
        <p:spPr>
          <a:xfrm>
            <a:off x="4570988" y="5357731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common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CE9E7F0-635F-8AA8-DF64-3ACD5BB951F9}"/>
              </a:ext>
            </a:extLst>
          </p:cNvPr>
          <p:cNvSpPr txBox="1"/>
          <p:nvPr/>
        </p:nvSpPr>
        <p:spPr>
          <a:xfrm>
            <a:off x="4146095" y="5805525"/>
            <a:ext cx="2383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 Utils &amp; Data Structures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ED84DAB-2BD9-5CE1-98ED-73C3EFAA8EC2}"/>
              </a:ext>
            </a:extLst>
          </p:cNvPr>
          <p:cNvSpPr txBox="1"/>
          <p:nvPr/>
        </p:nvSpPr>
        <p:spPr>
          <a:xfrm>
            <a:off x="8740616" y="5357731"/>
            <a:ext cx="1149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config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8F8D070-8AFA-E310-F66C-FDDBDC778056}"/>
              </a:ext>
            </a:extLst>
          </p:cNvPr>
          <p:cNvSpPr txBox="1"/>
          <p:nvPr/>
        </p:nvSpPr>
        <p:spPr>
          <a:xfrm>
            <a:off x="8665143" y="5805525"/>
            <a:ext cx="1365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 Constant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AD3B0CC7-066C-532B-A380-6D90170CCC25}"/>
              </a:ext>
            </a:extLst>
          </p:cNvPr>
          <p:cNvGrpSpPr/>
          <p:nvPr/>
        </p:nvGrpSpPr>
        <p:grpSpPr>
          <a:xfrm>
            <a:off x="363172" y="2849132"/>
            <a:ext cx="1021302" cy="1312751"/>
            <a:chOff x="277661" y="2661949"/>
            <a:chExt cx="1021302" cy="1312751"/>
          </a:xfrm>
        </p:grpSpPr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A75ADE36-90FA-B90E-BF2D-EE367B588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661" y="2661949"/>
              <a:ext cx="1021302" cy="851086"/>
            </a:xfrm>
            <a:prstGeom prst="rect">
              <a:avLst/>
            </a:prstGeom>
          </p:spPr>
        </p:pic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AB53A3BB-7319-7361-6BD0-C76FCC8B9B8C}"/>
                </a:ext>
              </a:extLst>
            </p:cNvPr>
            <p:cNvSpPr txBox="1"/>
            <p:nvPr/>
          </p:nvSpPr>
          <p:spPr>
            <a:xfrm>
              <a:off x="351902" y="3513035"/>
              <a:ext cx="8338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5">
                      <a:lumMod val="7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user</a:t>
              </a:r>
              <a:endParaRPr lang="zh-CN" altLang="en-US" sz="24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00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56</Words>
  <Application>Microsoft Office PowerPoint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Segoe UI Black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xiaolong liu</dc:creator>
  <cp:lastModifiedBy>xiaolong liu</cp:lastModifiedBy>
  <cp:revision>4</cp:revision>
  <dcterms:created xsi:type="dcterms:W3CDTF">2023-11-01T13:30:52Z</dcterms:created>
  <dcterms:modified xsi:type="dcterms:W3CDTF">2023-11-01T13:53:58Z</dcterms:modified>
</cp:coreProperties>
</file>