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61" r:id="rId2"/>
    <p:sldId id="419" r:id="rId3"/>
    <p:sldId id="420" r:id="rId4"/>
    <p:sldId id="421" r:id="rId5"/>
    <p:sldId id="422" r:id="rId6"/>
    <p:sldId id="423" r:id="rId7"/>
    <p:sldId id="424" r:id="rId8"/>
    <p:sldId id="425" r:id="rId9"/>
    <p:sldId id="426" r:id="rId10"/>
    <p:sldId id="427" r:id="rId11"/>
    <p:sldId id="428" r:id="rId12"/>
    <p:sldId id="429" r:id="rId13"/>
    <p:sldId id="337" r:id="rId14"/>
  </p:sldIdLst>
  <p:sldSz cx="9144000" cy="5143500" type="screen16x9"/>
  <p:notesSz cx="6858000" cy="9144000"/>
  <p:defaultTextStyle>
    <a:defPPr>
      <a:defRPr lang="zh-CN"/>
    </a:defPPr>
    <a:lvl1pPr marL="0" algn="l" defTabSz="73975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69875" algn="l" defTabSz="73975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39750" algn="l" defTabSz="73975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09624" algn="l" defTabSz="73975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479499" algn="l" defTabSz="73975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849374" algn="l" defTabSz="73975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219249" algn="l" defTabSz="73975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589124" algn="l" defTabSz="73975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2958998" algn="l" defTabSz="73975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,Alice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6E9D"/>
    <a:srgbClr val="4B4B4B"/>
    <a:srgbClr val="8BBC58"/>
    <a:srgbClr val="343434"/>
    <a:srgbClr val="008AC2"/>
    <a:srgbClr val="595959"/>
    <a:srgbClr val="77C1E0"/>
    <a:srgbClr val="BCDBE4"/>
    <a:srgbClr val="FFD114"/>
    <a:srgbClr val="C0C1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93" autoAdjust="0"/>
    <p:restoredTop sz="93885" autoAdjust="0"/>
  </p:normalViewPr>
  <p:slideViewPr>
    <p:cSldViewPr>
      <p:cViewPr varScale="1">
        <p:scale>
          <a:sx n="91" d="100"/>
          <a:sy n="91" d="100"/>
        </p:scale>
        <p:origin x="348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53DC8-DAD0-4A1C-B5C0-5CE64ABB4D0F}" type="datetimeFigureOut">
              <a:rPr lang="zh-CN" altLang="en-US" smtClean="0"/>
              <a:pPr/>
              <a:t>2018/3/1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AA998-3087-4A83-A5AF-FAEEC56AA4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52560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F6169-4947-4F90-A15B-728F978B4358}" type="datetimeFigureOut">
              <a:rPr lang="zh-CN" altLang="en-US" smtClean="0"/>
              <a:pPr/>
              <a:t>2018/3/1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EDAA6-AA41-4B08-B8E8-386550C742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7342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7397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69875" algn="l" defTabSz="7397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39750" algn="l" defTabSz="7397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09624" algn="l" defTabSz="7397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479499" algn="l" defTabSz="7397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849374" algn="l" defTabSz="7397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19249" algn="l" defTabSz="7397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589124" algn="l" defTabSz="7397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958998" algn="l" defTabSz="7397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F3507E-D62A-4933-8A1A-C099A65AF049}" type="slidenum">
              <a:rPr lang="en-US" smtClean="0">
                <a:solidFill>
                  <a:srgbClr val="000000"/>
                </a:solidFill>
                <a:cs typeface="Arial" charset="0"/>
              </a:rPr>
              <a:pPr/>
              <a:t>1</a:t>
            </a:fld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638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51114" y="5340802"/>
            <a:ext cx="5799510" cy="245298"/>
          </a:xfrm>
          <a:noFill/>
          <a:ln/>
        </p:spPr>
        <p:txBody>
          <a:bodyPr/>
          <a:lstStyle/>
          <a:p>
            <a:pPr eaLnBrk="1" hangingPunct="1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9374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模板-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011715" y="1599642"/>
            <a:ext cx="3840427" cy="1026114"/>
          </a:xfrm>
        </p:spPr>
        <p:txBody>
          <a:bodyPr>
            <a:normAutofit/>
          </a:bodyPr>
          <a:lstStyle>
            <a:lvl1pPr>
              <a:defRPr sz="3200" b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011716" y="2409732"/>
            <a:ext cx="2926039" cy="270030"/>
          </a:xfrm>
        </p:spPr>
        <p:txBody>
          <a:bodyPr>
            <a:norm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369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9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09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794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493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192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89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58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单击此处添加副标题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© Pactera. Confidential. All Rights Reserved. 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F394-C716-49D3-8450-D4BAA85FC0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E:\Documents\恭喜发财\蓝色2（03.31）-0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"/>
            <a:ext cx="9144000" cy="5143757"/>
          </a:xfrm>
          <a:prstGeom prst="rect">
            <a:avLst/>
          </a:prstGeom>
          <a:noFill/>
        </p:spPr>
      </p:pic>
      <p:sp>
        <p:nvSpPr>
          <p:cNvPr id="6" name="幻灯片编号占位符 3"/>
          <p:cNvSpPr>
            <a:spLocks noGrp="1"/>
          </p:cNvSpPr>
          <p:nvPr>
            <p:ph type="sldNum" sz="quarter" idx="4"/>
          </p:nvPr>
        </p:nvSpPr>
        <p:spPr>
          <a:xfrm>
            <a:off x="4382616" y="4889403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A6F6D-C5D1-9740-8E26-D8FEF53029A7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日期占位符 7"/>
          <p:cNvSpPr>
            <a:spLocks noGrp="1"/>
          </p:cNvSpPr>
          <p:nvPr>
            <p:ph type="dt" sz="half" idx="2"/>
          </p:nvPr>
        </p:nvSpPr>
        <p:spPr>
          <a:xfrm>
            <a:off x="323528" y="488940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zh-CN">
                <a:solidFill>
                  <a:prstClr val="black">
                    <a:tint val="75000"/>
                  </a:prstClr>
                </a:solidFill>
              </a:rPr>
              <a:t>© Pactera. Confidential. All Rights Reserved. </a:t>
            </a:r>
            <a:endParaRPr kumimoji="1"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标题 6"/>
          <p:cNvSpPr>
            <a:spLocks noGrp="1"/>
          </p:cNvSpPr>
          <p:nvPr>
            <p:ph type="title" hasCustomPrompt="1"/>
          </p:nvPr>
        </p:nvSpPr>
        <p:spPr>
          <a:xfrm>
            <a:off x="971600" y="1203598"/>
            <a:ext cx="5400600" cy="72008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add title</a:t>
            </a:r>
            <a:endParaRPr lang="zh-CN" altLang="en-US" dirty="0"/>
          </a:p>
        </p:txBody>
      </p:sp>
      <p:sp>
        <p:nvSpPr>
          <p:cNvPr id="14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971552" y="1924052"/>
            <a:ext cx="4608513" cy="5762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add subtitle </a:t>
            </a:r>
          </a:p>
        </p:txBody>
      </p:sp>
    </p:spTree>
    <p:extLst>
      <p:ext uri="{BB962C8B-B14F-4D97-AF65-F5344CB8AC3E}">
        <p14:creationId xmlns:p14="http://schemas.microsoft.com/office/powerpoint/2010/main" val="3691548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2300" b="0">
                <a:latin typeface="+mj-lt"/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1900" b="1" i="0" u="none">
                <a:latin typeface="微软雅黑" pitchFamily="34" charset="-122"/>
                <a:ea typeface="微软雅黑" pitchFamily="34" charset="-122"/>
              </a:defRPr>
            </a:lvl1pPr>
            <a:lvl2pPr>
              <a:defRPr sz="1600">
                <a:latin typeface="微软雅黑" pitchFamily="34" charset="-122"/>
                <a:ea typeface="微软雅黑" pitchFamily="34" charset="-122"/>
              </a:defRPr>
            </a:lvl2pPr>
            <a:lvl3pPr>
              <a:defRPr sz="1500">
                <a:latin typeface="微软雅黑" pitchFamily="34" charset="-122"/>
                <a:ea typeface="微软雅黑" pitchFamily="34" charset="-122"/>
              </a:defRPr>
            </a:lvl3pPr>
            <a:lvl4pPr>
              <a:defRPr sz="1300" b="0">
                <a:latin typeface="微软雅黑" pitchFamily="34" charset="-122"/>
                <a:ea typeface="微软雅黑" pitchFamily="34" charset="-122"/>
              </a:defRPr>
            </a:lvl4pPr>
            <a:lvl5pPr defTabSz="369875">
              <a:buSzPct val="80000"/>
              <a:buFont typeface="Lucida Grande"/>
              <a:buChar char="»"/>
              <a:defRPr sz="11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 defTabSz="369875">
              <a:buSzPct val="100000"/>
              <a:buFont typeface="Arial"/>
              <a:buChar char="•"/>
              <a:defRPr/>
            </a:pP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单击此处编辑模板文本样式</a:t>
            </a:r>
            <a:endParaRPr lang="en-US" altLang="zh-CN" b="0" dirty="0">
              <a:latin typeface="微软雅黑" pitchFamily="34" charset="-122"/>
              <a:ea typeface="微软雅黑" pitchFamily="34" charset="-122"/>
            </a:endParaRPr>
          </a:p>
          <a:p>
            <a:pPr lvl="1" defTabSz="369875">
              <a:buSzPct val="80000"/>
              <a:buFont typeface="Lucida Grande"/>
              <a:buChar char="»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第二级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2" defTabSz="369875">
              <a:buSzPct val="80000"/>
              <a:buFont typeface="Lucida Grande"/>
              <a:buChar char="-"/>
              <a:defRPr/>
            </a:pPr>
            <a:r>
              <a:rPr lang="zh-CN" altLang="en-US" sz="1300" dirty="0">
                <a:latin typeface="微软雅黑" pitchFamily="34" charset="-122"/>
                <a:ea typeface="微软雅黑" pitchFamily="34" charset="-122"/>
                <a:cs typeface="Arial"/>
              </a:rPr>
              <a:t>第三级</a:t>
            </a:r>
            <a:endParaRPr lang="en-US" altLang="zh-CN" sz="1300" dirty="0">
              <a:latin typeface="微软雅黑" pitchFamily="34" charset="-122"/>
              <a:ea typeface="微软雅黑" pitchFamily="34" charset="-122"/>
              <a:cs typeface="Arial"/>
            </a:endParaRPr>
          </a:p>
          <a:p>
            <a:pPr lvl="3" defTabSz="369875">
              <a:buSzPct val="80000"/>
              <a:buFont typeface="Arial"/>
              <a:buChar char="•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第四级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4" defTabSz="369875">
              <a:buSzPct val="80000"/>
              <a:buFont typeface="Lucida Grande"/>
              <a:buChar char="»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/>
              </a:rPr>
              <a:t>第五级</a:t>
            </a:r>
            <a:endParaRPr lang="en-US" altLang="zh-CN" dirty="0"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/>
              <a:t>© Pactera. Confidential. All Rights Reserved. 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810F394-C716-49D3-8450-D4BAA85FC0F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© Pactera. Confidential. All Rights Reserved. 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F394-C716-49D3-8450-D4BAA85FC0F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11482" y="2307981"/>
            <a:ext cx="6005369" cy="494552"/>
          </a:xfrm>
        </p:spPr>
        <p:txBody>
          <a:bodyPr anchor="b"/>
          <a:lstStyle>
            <a:lvl1pPr marL="0" indent="0">
              <a:buNone/>
              <a:defRPr sz="1600" b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Arial"/>
              </a:defRPr>
            </a:lvl1pPr>
            <a:lvl2pPr marL="3698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397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0962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7949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4937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21924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58912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95899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单击此处添加副标题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11482" y="2886410"/>
            <a:ext cx="6005369" cy="1021556"/>
          </a:xfrm>
        </p:spPr>
        <p:txBody>
          <a:bodyPr anchor="t">
            <a:normAutofit/>
          </a:bodyPr>
          <a:lstStyle>
            <a:lvl1pPr algn="l">
              <a:defRPr sz="2300" b="1" cap="non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单击此处添加标题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 defTabSz="369875">
              <a:buSzPct val="80000"/>
              <a:buFont typeface="Lucida Grande"/>
              <a:buChar char="»"/>
              <a:defRPr sz="11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defTabSz="369875">
              <a:buSzPct val="100000"/>
              <a:buFont typeface="Arial"/>
              <a:buChar char="•"/>
              <a:defRPr/>
            </a:pP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单击此处编辑模板文本样式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微软雅黑</a:t>
            </a:r>
            <a:r>
              <a:rPr lang="en-US" altLang="zh-CN" b="0" u="sng" dirty="0">
                <a:latin typeface="微软雅黑" pitchFamily="34" charset="-122"/>
                <a:ea typeface="微软雅黑" pitchFamily="34" charset="-122"/>
              </a:rPr>
              <a:t>, 24pt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1" defTabSz="369875">
              <a:buSzPct val="80000"/>
              <a:buFont typeface="Lucida Grande"/>
              <a:buChar char="»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第二级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微软雅黑</a:t>
            </a:r>
            <a:r>
              <a:rPr lang="en-US" altLang="zh-CN" u="sng" dirty="0">
                <a:latin typeface="微软雅黑" pitchFamily="34" charset="-122"/>
                <a:ea typeface="微软雅黑" pitchFamily="34" charset="-122"/>
              </a:rPr>
              <a:t>, 20pt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2" defTabSz="369875">
              <a:buSzPct val="80000"/>
              <a:buFont typeface="Lucida Grande"/>
              <a:buChar char="-"/>
              <a:defRPr/>
            </a:pPr>
            <a:r>
              <a:rPr lang="zh-CN" altLang="en-US" sz="1300" dirty="0">
                <a:latin typeface="微软雅黑" pitchFamily="34" charset="-122"/>
                <a:ea typeface="微软雅黑" pitchFamily="34" charset="-122"/>
                <a:cs typeface="Arial"/>
              </a:rPr>
              <a:t>第三级</a:t>
            </a:r>
            <a:r>
              <a:rPr lang="en-US" altLang="zh-CN" sz="1300" dirty="0">
                <a:latin typeface="微软雅黑" pitchFamily="34" charset="-122"/>
                <a:ea typeface="微软雅黑" pitchFamily="34" charset="-122"/>
                <a:cs typeface="Arial"/>
              </a:rPr>
              <a:t>(</a:t>
            </a:r>
            <a:r>
              <a:rPr lang="zh-CN" altLang="en-US" sz="1300" dirty="0">
                <a:latin typeface="微软雅黑" pitchFamily="34" charset="-122"/>
                <a:ea typeface="微软雅黑" pitchFamily="34" charset="-122"/>
                <a:cs typeface="Arial"/>
              </a:rPr>
              <a:t>微软雅黑 </a:t>
            </a:r>
            <a:r>
              <a:rPr lang="en-US" altLang="zh-CN" sz="1300" u="sng" dirty="0">
                <a:latin typeface="微软雅黑" pitchFamily="34" charset="-122"/>
                <a:ea typeface="微软雅黑" pitchFamily="34" charset="-122"/>
                <a:cs typeface="Arial"/>
              </a:rPr>
              <a:t>18pt</a:t>
            </a:r>
            <a:r>
              <a:rPr lang="en-US" altLang="zh-CN" sz="1300" dirty="0">
                <a:latin typeface="微软雅黑" pitchFamily="34" charset="-122"/>
                <a:ea typeface="微软雅黑" pitchFamily="34" charset="-122"/>
                <a:cs typeface="Arial"/>
              </a:rPr>
              <a:t>)</a:t>
            </a:r>
          </a:p>
          <a:p>
            <a:pPr lvl="3" defTabSz="369875">
              <a:buSzPct val="80000"/>
              <a:buFont typeface="Arial"/>
              <a:buChar char="•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第四级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u="sng" dirty="0">
                <a:latin typeface="微软雅黑" pitchFamily="34" charset="-122"/>
                <a:ea typeface="微软雅黑" pitchFamily="34" charset="-122"/>
              </a:rPr>
              <a:t>微软雅黑</a:t>
            </a:r>
            <a:r>
              <a:rPr lang="en-US" altLang="zh-CN" u="sng" dirty="0">
                <a:latin typeface="微软雅黑" pitchFamily="34" charset="-122"/>
                <a:ea typeface="微软雅黑" pitchFamily="34" charset="-122"/>
              </a:rPr>
              <a:t>, 16pt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4" defTabSz="369875">
              <a:buSzPct val="80000"/>
              <a:buFont typeface="Lucida Grande"/>
              <a:buChar char="»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/>
              </a:rPr>
              <a:t>第五级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/>
              </a:rPr>
              <a:t>(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/>
              </a:rPr>
              <a:t>微软雅黑</a:t>
            </a:r>
            <a:r>
              <a:rPr lang="en-US" altLang="zh-CN" u="sng" dirty="0">
                <a:latin typeface="微软雅黑" pitchFamily="34" charset="-122"/>
                <a:ea typeface="微软雅黑" pitchFamily="34" charset="-122"/>
                <a:cs typeface="Arial"/>
              </a:rPr>
              <a:t>,14p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/>
              </a:rPr>
              <a:t>t)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 defTabSz="369875">
              <a:buSzPct val="80000"/>
              <a:buFont typeface="Lucida Grande"/>
              <a:buChar char="»"/>
              <a:defRPr sz="11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defTabSz="369875">
              <a:buSzPct val="100000"/>
              <a:buFont typeface="Arial"/>
              <a:buChar char="•"/>
              <a:defRPr/>
            </a:pP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单击此处编辑模板文本样式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微软雅黑</a:t>
            </a:r>
            <a:r>
              <a:rPr lang="en-US" altLang="zh-CN" b="0" u="sng" dirty="0">
                <a:latin typeface="微软雅黑" pitchFamily="34" charset="-122"/>
                <a:ea typeface="微软雅黑" pitchFamily="34" charset="-122"/>
              </a:rPr>
              <a:t>, 24pt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1" defTabSz="369875">
              <a:buSzPct val="80000"/>
              <a:buFont typeface="Lucida Grande"/>
              <a:buChar char="»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第二级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微软雅黑</a:t>
            </a:r>
            <a:r>
              <a:rPr lang="en-US" altLang="zh-CN" u="sng" dirty="0">
                <a:latin typeface="微软雅黑" pitchFamily="34" charset="-122"/>
                <a:ea typeface="微软雅黑" pitchFamily="34" charset="-122"/>
              </a:rPr>
              <a:t>, 20pt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2" defTabSz="369875">
              <a:buSzPct val="80000"/>
              <a:buFont typeface="Lucida Grande"/>
              <a:buChar char="-"/>
              <a:defRPr/>
            </a:pPr>
            <a:r>
              <a:rPr lang="zh-CN" altLang="en-US" sz="1300" dirty="0">
                <a:latin typeface="微软雅黑" pitchFamily="34" charset="-122"/>
                <a:ea typeface="微软雅黑" pitchFamily="34" charset="-122"/>
                <a:cs typeface="Arial"/>
              </a:rPr>
              <a:t>第三级</a:t>
            </a:r>
            <a:r>
              <a:rPr lang="en-US" altLang="zh-CN" sz="1300" dirty="0">
                <a:latin typeface="微软雅黑" pitchFamily="34" charset="-122"/>
                <a:ea typeface="微软雅黑" pitchFamily="34" charset="-122"/>
                <a:cs typeface="Arial"/>
              </a:rPr>
              <a:t>(</a:t>
            </a:r>
            <a:r>
              <a:rPr lang="zh-CN" altLang="en-US" sz="1300" dirty="0">
                <a:latin typeface="微软雅黑" pitchFamily="34" charset="-122"/>
                <a:ea typeface="微软雅黑" pitchFamily="34" charset="-122"/>
                <a:cs typeface="Arial"/>
              </a:rPr>
              <a:t>微软雅黑 </a:t>
            </a:r>
            <a:r>
              <a:rPr lang="en-US" altLang="zh-CN" sz="1300" u="sng" dirty="0">
                <a:latin typeface="微软雅黑" pitchFamily="34" charset="-122"/>
                <a:ea typeface="微软雅黑" pitchFamily="34" charset="-122"/>
                <a:cs typeface="Arial"/>
              </a:rPr>
              <a:t>18pt</a:t>
            </a:r>
            <a:r>
              <a:rPr lang="en-US" altLang="zh-CN" sz="1300" dirty="0">
                <a:latin typeface="微软雅黑" pitchFamily="34" charset="-122"/>
                <a:ea typeface="微软雅黑" pitchFamily="34" charset="-122"/>
                <a:cs typeface="Arial"/>
              </a:rPr>
              <a:t>)</a:t>
            </a:r>
          </a:p>
          <a:p>
            <a:pPr lvl="3" defTabSz="369875">
              <a:buSzPct val="80000"/>
              <a:buFont typeface="Arial"/>
              <a:buChar char="•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第四级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u="sng" dirty="0">
                <a:latin typeface="微软雅黑" pitchFamily="34" charset="-122"/>
                <a:ea typeface="微软雅黑" pitchFamily="34" charset="-122"/>
              </a:rPr>
              <a:t>微软雅黑</a:t>
            </a:r>
            <a:r>
              <a:rPr lang="en-US" altLang="zh-CN" u="sng" dirty="0">
                <a:latin typeface="微软雅黑" pitchFamily="34" charset="-122"/>
                <a:ea typeface="微软雅黑" pitchFamily="34" charset="-122"/>
              </a:rPr>
              <a:t>, 16pt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4" defTabSz="369875">
              <a:buSzPct val="80000"/>
              <a:buFont typeface="Lucida Grande"/>
              <a:buChar char="»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/>
              </a:rPr>
              <a:t>第五级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/>
              </a:rPr>
              <a:t>(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/>
              </a:rPr>
              <a:t>微软雅黑</a:t>
            </a:r>
            <a:r>
              <a:rPr lang="en-US" altLang="zh-CN" u="sng" dirty="0">
                <a:latin typeface="微软雅黑" pitchFamily="34" charset="-122"/>
                <a:ea typeface="微软雅黑" pitchFamily="34" charset="-122"/>
                <a:cs typeface="Arial"/>
              </a:rPr>
              <a:t>,14p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/>
              </a:rPr>
              <a:t>t)</a:t>
            </a:r>
          </a:p>
          <a:p>
            <a:pPr lvl="0"/>
            <a:endParaRPr lang="en-US" alt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© Pactera. Confidential. All Rights Reserved. 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F394-C716-49D3-8450-D4BAA85FC0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单击此处添加标题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© Pactera. Confidential. All Rights Reserved.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F394-C716-49D3-8450-D4BAA85FC0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© Pactera. Confidential. All Rights Reserved.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F394-C716-49D3-8450-D4BAA85FC0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模板-间隔页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© Pactera. Confidential. All Rights Reserved. 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F394-C716-49D3-8450-D4BAA85FC0F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91277" y="1854230"/>
            <a:ext cx="4958850" cy="1435042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模板-底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© Pactera. Confidential. All Rights Reserved. 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F394-C716-49D3-8450-D4BAA85FC0F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3413776" y="1329612"/>
            <a:ext cx="3657549" cy="918102"/>
          </a:xfrm>
        </p:spPr>
        <p:txBody>
          <a:bodyPr anchor="b"/>
          <a:lstStyle>
            <a:lvl1pPr algn="l"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模板-底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© Pactera. Confidential. All Rights Reserved. 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F394-C716-49D3-8450-D4BAA85FC0F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3413776" y="1437624"/>
            <a:ext cx="4542600" cy="918102"/>
          </a:xfrm>
        </p:spPr>
        <p:txBody>
          <a:bodyPr anchor="b"/>
          <a:lstStyle>
            <a:lvl1pPr algn="l">
              <a:defRPr sz="44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 dirty="0"/>
              <a:t>Click here to add! </a:t>
            </a:r>
            <a:endParaRPr lang="zh-CN" altLang="en-US" dirty="0"/>
          </a:p>
        </p:txBody>
      </p:sp>
      <p:pic>
        <p:nvPicPr>
          <p:cNvPr id="86017" name="Picture 1" descr="D:\Pactera\EDM\微信\qrcode_for_gh_fe97cbc77b76_430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3391" y="2469971"/>
            <a:ext cx="743444" cy="74344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48582" y="141480"/>
            <a:ext cx="8229600" cy="324036"/>
          </a:xfrm>
          <a:prstGeom prst="rect">
            <a:avLst/>
          </a:prstGeom>
        </p:spPr>
        <p:txBody>
          <a:bodyPr vert="horz" lIns="73975" tIns="36987" rIns="73975" bIns="36987" rtlCol="0" anchor="ctr">
            <a:noAutofit/>
          </a:bodyPr>
          <a:lstStyle/>
          <a:p>
            <a:r>
              <a:rPr lang="zh-CN" altLang="en-US" dirty="0"/>
              <a:t>单击此处添加标题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 vert="horz" lIns="73975" tIns="36987" rIns="73975" bIns="36987" rtlCol="0">
            <a:normAutofit/>
          </a:bodyPr>
          <a:lstStyle/>
          <a:p>
            <a:pPr lvl="0" defTabSz="369875">
              <a:buSzPct val="100000"/>
              <a:buFont typeface="Arial"/>
              <a:buChar char="•"/>
              <a:defRPr/>
            </a:pP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单击此处编辑模板文本样式</a:t>
            </a:r>
            <a:endParaRPr lang="en-US" altLang="zh-CN" b="0" dirty="0">
              <a:latin typeface="微软雅黑" pitchFamily="34" charset="-122"/>
              <a:ea typeface="微软雅黑" pitchFamily="34" charset="-122"/>
            </a:endParaRPr>
          </a:p>
          <a:p>
            <a:pPr lvl="1" defTabSz="369875">
              <a:buSzPct val="80000"/>
              <a:buFont typeface="Lucida Grande"/>
              <a:buChar char="»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第二级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2" defTabSz="369875">
              <a:buSzPct val="80000"/>
              <a:buFont typeface="Lucida Grande"/>
              <a:buChar char="-"/>
              <a:defRPr/>
            </a:pPr>
            <a:r>
              <a:rPr lang="zh-CN" altLang="en-US" sz="1300" dirty="0">
                <a:latin typeface="微软雅黑" pitchFamily="34" charset="-122"/>
                <a:ea typeface="微软雅黑" pitchFamily="34" charset="-122"/>
                <a:cs typeface="Arial"/>
              </a:rPr>
              <a:t>第三级</a:t>
            </a:r>
            <a:endParaRPr lang="en-US" altLang="zh-CN" sz="1300" dirty="0">
              <a:latin typeface="微软雅黑" pitchFamily="34" charset="-122"/>
              <a:ea typeface="微软雅黑" pitchFamily="34" charset="-122"/>
              <a:cs typeface="Arial"/>
            </a:endParaRPr>
          </a:p>
          <a:p>
            <a:pPr lvl="3" defTabSz="369875">
              <a:buSzPct val="80000"/>
              <a:buFont typeface="Arial"/>
              <a:buChar char="•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第四级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4" defTabSz="369875">
              <a:buSzPct val="80000"/>
              <a:buFont typeface="Lucida Grande"/>
              <a:buChar char="»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/>
              </a:rPr>
              <a:t>第五级</a:t>
            </a:r>
            <a:endParaRPr lang="en-US" altLang="zh-CN" dirty="0">
              <a:latin typeface="微软雅黑" pitchFamily="34" charset="-122"/>
              <a:ea typeface="微软雅黑" pitchFamily="34" charset="-122"/>
              <a:cs typeface="Arial"/>
            </a:endParaRPr>
          </a:p>
          <a:p>
            <a:pPr lvl="0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0265" y="4890195"/>
            <a:ext cx="2651780" cy="273844"/>
          </a:xfrm>
          <a:prstGeom prst="rect">
            <a:avLst/>
          </a:prstGeom>
        </p:spPr>
        <p:txBody>
          <a:bodyPr vert="horz" lIns="73975" tIns="36987" rIns="73975" bIns="36987" rtlCol="0" anchor="ctr"/>
          <a:lstStyle>
            <a:lvl1pPr marL="0" marR="0" indent="0" algn="l" defTabSz="739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© Pactera. Confidential. All Rights Reserved.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084327" y="4890195"/>
            <a:ext cx="1402061" cy="273844"/>
          </a:xfrm>
          <a:prstGeom prst="rect">
            <a:avLst/>
          </a:prstGeom>
        </p:spPr>
        <p:txBody>
          <a:bodyPr vert="horz" lIns="73975" tIns="36987" rIns="73975" bIns="36987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0F394-C716-49D3-8450-D4BAA85FC0F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395362" y="517959"/>
            <a:ext cx="84123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 descr="logo .jpg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8356165" y="4875567"/>
            <a:ext cx="652668" cy="18885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51" y="95854"/>
            <a:ext cx="432047" cy="432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9" r:id="rId8"/>
    <p:sldLayoutId id="2147483661" r:id="rId9"/>
    <p:sldLayoutId id="2147483662" r:id="rId10"/>
  </p:sldLayoutIdLst>
  <p:hf hdr="0" ftr="0"/>
  <p:txStyles>
    <p:titleStyle>
      <a:lvl1pPr algn="l" defTabSz="739750" rtl="0" eaLnBrk="1" latinLnBrk="0" hangingPunct="1">
        <a:spcBef>
          <a:spcPct val="0"/>
        </a:spcBef>
        <a:buNone/>
        <a:defRPr sz="2300" b="0" kern="1200">
          <a:solidFill>
            <a:schemeClr val="tx1">
              <a:lumMod val="85000"/>
              <a:lumOff val="1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277406" indent="-277406" algn="l" defTabSz="739750" rtl="0" eaLnBrk="1" latinLnBrk="0" hangingPunct="1">
        <a:spcBef>
          <a:spcPct val="20000"/>
        </a:spcBef>
        <a:buFont typeface="Arial" pitchFamily="34" charset="0"/>
        <a:buNone/>
        <a:defRPr sz="1900" b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01047" indent="-231172" algn="l" defTabSz="739750" rtl="0" eaLnBrk="1" latinLnBrk="0" hangingPunct="1">
        <a:spcBef>
          <a:spcPct val="20000"/>
        </a:spcBef>
        <a:buFont typeface="Arial" pitchFamily="34" charset="0"/>
        <a:buChar char="–"/>
        <a:defRPr sz="1600" b="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924687" indent="-184937" algn="l" defTabSz="739750" rtl="0" eaLnBrk="1" latinLnBrk="0" hangingPunct="1">
        <a:spcBef>
          <a:spcPct val="20000"/>
        </a:spcBef>
        <a:buFont typeface="Arial" pitchFamily="34" charset="0"/>
        <a:buChar char="•"/>
        <a:defRPr sz="1500" b="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294562" indent="-184937" algn="l" defTabSz="739750" rtl="0" eaLnBrk="1" latinLnBrk="0" hangingPunct="1">
        <a:spcBef>
          <a:spcPct val="20000"/>
        </a:spcBef>
        <a:buFont typeface="Arial" pitchFamily="34" charset="0"/>
        <a:buChar char="–"/>
        <a:defRPr sz="1300" b="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664437" indent="-184937" algn="l" defTabSz="369875" rtl="0" eaLnBrk="1" latinLnBrk="0" hangingPunct="1">
        <a:spcBef>
          <a:spcPct val="20000"/>
        </a:spcBef>
        <a:buSzPct val="80000"/>
        <a:buFont typeface="Lucida Grande"/>
        <a:buChar char="»"/>
        <a:defRPr sz="1100" b="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034311" indent="-184937" algn="l" defTabSz="73975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4186" indent="-184937" algn="l" defTabSz="73975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74061" indent="-184937" algn="l" defTabSz="73975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43936" indent="-184937" algn="l" defTabSz="73975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397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9875" algn="l" defTabSz="7397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9750" algn="l" defTabSz="7397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09624" algn="l" defTabSz="7397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479499" algn="l" defTabSz="7397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49374" algn="l" defTabSz="7397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19249" algn="l" defTabSz="7397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89124" algn="l" defTabSz="7397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58998" algn="l" defTabSz="7397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40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 bwMode="gray">
          <a:xfrm>
            <a:off x="971600" y="1635646"/>
            <a:ext cx="7560840" cy="720080"/>
          </a:xfrm>
        </p:spPr>
        <p:txBody>
          <a:bodyPr/>
          <a:lstStyle/>
          <a:p>
            <a:r>
              <a:rPr lang="en-US" sz="3600" dirty="0" smtClean="0">
                <a:latin typeface="GE Inspira Pitch" panose="020F0603030400020203" pitchFamily="34" charset="0"/>
              </a:rPr>
              <a:t>Spring Cloud</a:t>
            </a:r>
            <a:endParaRPr lang="en-US" sz="4400" dirty="0">
              <a:latin typeface="GE Inspira Pitch" panose="020F0603030400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71601" y="3435846"/>
            <a:ext cx="3024336" cy="1008112"/>
          </a:xfrm>
        </p:spPr>
        <p:txBody>
          <a:bodyPr>
            <a:normAutofit/>
          </a:bodyPr>
          <a:lstStyle/>
          <a:p>
            <a:r>
              <a:rPr lang="en-US" dirty="0"/>
              <a:t>Xiaolong </a:t>
            </a:r>
            <a:r>
              <a:rPr lang="en-US" dirty="0" smtClean="0"/>
              <a:t>Tang</a:t>
            </a:r>
            <a:endParaRPr lang="en-US" dirty="0"/>
          </a:p>
          <a:p>
            <a:r>
              <a:rPr lang="en-US" smtClean="0"/>
              <a:t>Feb,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517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© Pactera. Confidential. All Rights Reserved. </a:t>
            </a: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F394-C716-49D3-8450-D4BAA85FC0FF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48582" y="141480"/>
            <a:ext cx="8229600" cy="324036"/>
          </a:xfrm>
        </p:spPr>
        <p:txBody>
          <a:bodyPr vert="horz" lIns="73975" tIns="36987" rIns="73975" bIns="36987" rtlCol="0" anchor="ctr">
            <a:noAutofit/>
          </a:bodyPr>
          <a:lstStyle/>
          <a:p>
            <a:pPr lvl="0"/>
            <a:r>
              <a:rPr lang="en-US" altLang="zh-CN" sz="2000" b="1" dirty="0" smtClean="0">
                <a:solidFill>
                  <a:schemeClr val="accent1"/>
                </a:solidFill>
              </a:rPr>
              <a:t>Spring Cloud – </a:t>
            </a:r>
            <a:r>
              <a:rPr lang="en-US" altLang="zh-CN" sz="2000" b="1" dirty="0" err="1" smtClean="0">
                <a:solidFill>
                  <a:schemeClr val="accent1"/>
                </a:solidFill>
              </a:rPr>
              <a:t>zuul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60" name="Content Placeholder 3"/>
          <p:cNvSpPr txBox="1">
            <a:spLocks/>
          </p:cNvSpPr>
          <p:nvPr/>
        </p:nvSpPr>
        <p:spPr>
          <a:xfrm>
            <a:off x="548582" y="1059582"/>
            <a:ext cx="7772324" cy="3168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52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kern="1200">
                <a:solidFill>
                  <a:srgbClr val="004280"/>
                </a:solidFill>
                <a:latin typeface="Calibri" pitchFamily="34" charset="0"/>
                <a:ea typeface="微软雅黑" pitchFamily="34" charset="-122"/>
                <a:cs typeface="+mn-cs"/>
              </a:defRPr>
            </a:lvl1pPr>
            <a:lvl2pPr marL="742950" indent="-252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2pPr>
            <a:lvl3pPr marL="1143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3pPr>
            <a:lvl4pPr marL="16002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4pPr>
            <a:lvl5pPr marL="2057400" indent="-1800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@</a:t>
            </a:r>
            <a:r>
              <a:rPr lang="en-US" b="0" dirty="0" err="1" smtClean="0"/>
              <a:t>EnableZuulProxy</a:t>
            </a:r>
            <a:endParaRPr lang="en-US" b="0" dirty="0" smtClean="0"/>
          </a:p>
          <a:p>
            <a:r>
              <a:rPr lang="en-US" altLang="zh-CN" b="0" dirty="0" err="1"/>
              <a:t>ZuulFilter</a:t>
            </a:r>
            <a:endParaRPr lang="en-US" altLang="zh-CN" b="0" dirty="0" smtClean="0"/>
          </a:p>
        </p:txBody>
      </p:sp>
    </p:spTree>
    <p:extLst>
      <p:ext uri="{BB962C8B-B14F-4D97-AF65-F5344CB8AC3E}">
        <p14:creationId xmlns:p14="http://schemas.microsoft.com/office/powerpoint/2010/main" val="3474792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© Pactera. Confidential. All Rights Reserved. </a:t>
            </a: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F394-C716-49D3-8450-D4BAA85FC0FF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48582" y="141480"/>
            <a:ext cx="8229600" cy="324036"/>
          </a:xfrm>
        </p:spPr>
        <p:txBody>
          <a:bodyPr vert="horz" lIns="73975" tIns="36987" rIns="73975" bIns="36987" rtlCol="0" anchor="ctr">
            <a:noAutofit/>
          </a:bodyPr>
          <a:lstStyle/>
          <a:p>
            <a:pPr lvl="0"/>
            <a:r>
              <a:rPr lang="en-US" altLang="zh-CN" sz="2000" b="1" dirty="0" smtClean="0">
                <a:solidFill>
                  <a:schemeClr val="accent1"/>
                </a:solidFill>
              </a:rPr>
              <a:t>Spring Cloud – </a:t>
            </a:r>
            <a:r>
              <a:rPr lang="en-US" altLang="zh-CN" sz="2000" b="1" dirty="0" err="1" smtClean="0">
                <a:solidFill>
                  <a:schemeClr val="accent1"/>
                </a:solidFill>
              </a:rPr>
              <a:t>zuul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60" name="Content Placeholder 3"/>
          <p:cNvSpPr txBox="1">
            <a:spLocks/>
          </p:cNvSpPr>
          <p:nvPr/>
        </p:nvSpPr>
        <p:spPr>
          <a:xfrm>
            <a:off x="548582" y="1059582"/>
            <a:ext cx="7772324" cy="3168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52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kern="1200">
                <a:solidFill>
                  <a:srgbClr val="004280"/>
                </a:solidFill>
                <a:latin typeface="Calibri" pitchFamily="34" charset="0"/>
                <a:ea typeface="微软雅黑" pitchFamily="34" charset="-122"/>
                <a:cs typeface="+mn-cs"/>
              </a:defRPr>
            </a:lvl1pPr>
            <a:lvl2pPr marL="742950" indent="-252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2pPr>
            <a:lvl3pPr marL="1143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3pPr>
            <a:lvl4pPr marL="16002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4pPr>
            <a:lvl5pPr marL="2057400" indent="-1800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@</a:t>
            </a:r>
            <a:r>
              <a:rPr lang="en-US" b="0" dirty="0" err="1" smtClean="0"/>
              <a:t>EnableZuulProxy</a:t>
            </a:r>
            <a:endParaRPr lang="en-US" b="0" dirty="0" smtClean="0"/>
          </a:p>
          <a:p>
            <a:r>
              <a:rPr lang="en-US" altLang="zh-CN" b="0" dirty="0" err="1"/>
              <a:t>ZuulFilter</a:t>
            </a:r>
            <a:endParaRPr lang="en-US" altLang="zh-CN" b="0" dirty="0" smtClean="0"/>
          </a:p>
        </p:txBody>
      </p:sp>
    </p:spTree>
    <p:extLst>
      <p:ext uri="{BB962C8B-B14F-4D97-AF65-F5344CB8AC3E}">
        <p14:creationId xmlns:p14="http://schemas.microsoft.com/office/powerpoint/2010/main" val="3877994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© Pactera. Confidential. All Rights Reserved. </a:t>
            </a: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F394-C716-49D3-8450-D4BAA85FC0FF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48582" y="141480"/>
            <a:ext cx="8229600" cy="324036"/>
          </a:xfrm>
        </p:spPr>
        <p:txBody>
          <a:bodyPr vert="horz" lIns="73975" tIns="36987" rIns="73975" bIns="36987" rtlCol="0" anchor="ctr">
            <a:noAutofit/>
          </a:bodyPr>
          <a:lstStyle/>
          <a:p>
            <a:pPr lvl="0"/>
            <a:r>
              <a:rPr lang="en-US" altLang="zh-CN" sz="2000" b="1" dirty="0" smtClean="0">
                <a:solidFill>
                  <a:schemeClr val="accent1"/>
                </a:solidFill>
              </a:rPr>
              <a:t>Spring Cloud – </a:t>
            </a:r>
            <a:r>
              <a:rPr lang="en-US" altLang="zh-CN" sz="2000" b="1" smtClean="0">
                <a:solidFill>
                  <a:schemeClr val="accent1"/>
                </a:solidFill>
              </a:rPr>
              <a:t>config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60" name="Content Placeholder 3"/>
          <p:cNvSpPr txBox="1">
            <a:spLocks/>
          </p:cNvSpPr>
          <p:nvPr/>
        </p:nvSpPr>
        <p:spPr>
          <a:xfrm>
            <a:off x="548582" y="1059582"/>
            <a:ext cx="7772324" cy="3168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52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kern="1200">
                <a:solidFill>
                  <a:srgbClr val="004280"/>
                </a:solidFill>
                <a:latin typeface="Calibri" pitchFamily="34" charset="0"/>
                <a:ea typeface="微软雅黑" pitchFamily="34" charset="-122"/>
                <a:cs typeface="+mn-cs"/>
              </a:defRPr>
            </a:lvl1pPr>
            <a:lvl2pPr marL="742950" indent="-252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2pPr>
            <a:lvl3pPr marL="1143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3pPr>
            <a:lvl4pPr marL="16002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4pPr>
            <a:lvl5pPr marL="2057400" indent="-1800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@</a:t>
            </a:r>
            <a:r>
              <a:rPr lang="en-US" b="0" dirty="0" err="1" smtClean="0"/>
              <a:t>EnableZuulProxy</a:t>
            </a:r>
            <a:endParaRPr lang="en-US" b="0" dirty="0" smtClean="0"/>
          </a:p>
          <a:p>
            <a:r>
              <a:rPr lang="en-US" altLang="zh-CN" b="0" dirty="0" err="1"/>
              <a:t>ZuulFilter</a:t>
            </a:r>
            <a:endParaRPr lang="en-US" altLang="zh-CN" b="0" dirty="0" smtClean="0"/>
          </a:p>
        </p:txBody>
      </p:sp>
    </p:spTree>
    <p:extLst>
      <p:ext uri="{BB962C8B-B14F-4D97-AF65-F5344CB8AC3E}">
        <p14:creationId xmlns:p14="http://schemas.microsoft.com/office/powerpoint/2010/main" val="658251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GE Inspira Pitch" panose="020F0603030400020203" pitchFamily="34" charset="0"/>
              </a:rPr>
              <a:t>Thanks!</a:t>
            </a:r>
            <a:endParaRPr lang="zh-CN" altLang="en-US" dirty="0">
              <a:latin typeface="GE Inspira Pitch" panose="020F0603030400020203" pitchFamily="34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F394-C716-49D3-8450-D4BAA85FC0FF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© Pactera. Confidential. All Rights Reserved. </a:t>
            </a:r>
            <a:endParaRPr lang="zh-CN" altLang="en-US"/>
          </a:p>
        </p:txBody>
      </p:sp>
    </p:spTree>
  </p:cSld>
  <p:clrMapOvr>
    <a:masterClrMapping/>
  </p:clrMapOvr>
  <p:transition spd="slow">
    <p:split orient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© Pactera. Confidential. All Rights Reserved. </a:t>
            </a: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F394-C716-49D3-8450-D4BAA85FC0FF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48582" y="141480"/>
            <a:ext cx="8229600" cy="324036"/>
          </a:xfrm>
        </p:spPr>
        <p:txBody>
          <a:bodyPr vert="horz" lIns="73975" tIns="36987" rIns="73975" bIns="36987" rtlCol="0" anchor="ctr">
            <a:noAutofit/>
          </a:bodyPr>
          <a:lstStyle/>
          <a:p>
            <a:pPr lvl="0"/>
            <a:r>
              <a:rPr lang="zh-CN" altLang="en-US" sz="2000" b="1" dirty="0" smtClean="0">
                <a:solidFill>
                  <a:schemeClr val="accent1"/>
                </a:solidFill>
              </a:rPr>
              <a:t>微服务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60" name="Content Placeholder 3"/>
          <p:cNvSpPr txBox="1">
            <a:spLocks/>
          </p:cNvSpPr>
          <p:nvPr/>
        </p:nvSpPr>
        <p:spPr>
          <a:xfrm>
            <a:off x="616100" y="627534"/>
            <a:ext cx="7772324" cy="36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52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kern="1200">
                <a:solidFill>
                  <a:srgbClr val="004280"/>
                </a:solidFill>
                <a:latin typeface="Calibri" pitchFamily="34" charset="0"/>
                <a:ea typeface="微软雅黑" pitchFamily="34" charset="-122"/>
                <a:cs typeface="+mn-cs"/>
              </a:defRPr>
            </a:lvl1pPr>
            <a:lvl2pPr marL="742950" indent="-252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2pPr>
            <a:lvl3pPr marL="1143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3pPr>
            <a:lvl4pPr marL="16002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4pPr>
            <a:lvl5pPr marL="2057400" indent="-1800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900" indent="0">
              <a:buNone/>
            </a:pPr>
            <a:endParaRPr lang="en-US" b="0" dirty="0" smtClean="0"/>
          </a:p>
          <a:p>
            <a:pPr marL="90900" indent="0">
              <a:buNone/>
            </a:pPr>
            <a:r>
              <a:rPr lang="en-US" b="0" dirty="0" smtClean="0"/>
              <a:t>The</a:t>
            </a:r>
            <a:r>
              <a:rPr lang="en-US" b="0" dirty="0"/>
              <a:t> </a:t>
            </a:r>
            <a:r>
              <a:rPr lang="en-US" b="0" dirty="0" err="1">
                <a:solidFill>
                  <a:srgbClr val="3B6E9D"/>
                </a:solidFill>
              </a:rPr>
              <a:t>microservice</a:t>
            </a:r>
            <a:r>
              <a:rPr lang="en-US" b="0" dirty="0"/>
              <a:t> architectural style is an approach to developing a single application as a suite of small services, each running in its own process and communicating with lightweight mechanisms, often an HTTP resource API.</a:t>
            </a:r>
            <a:endParaRPr lang="en-US" sz="2000" b="0" dirty="0">
              <a:solidFill>
                <a:schemeClr val="tx1"/>
              </a:solidFill>
            </a:endParaRPr>
          </a:p>
          <a:p>
            <a:pPr marL="927000" lvl="2" indent="0">
              <a:buFont typeface="Arial" pitchFamily="34" charset="0"/>
              <a:buNone/>
            </a:pPr>
            <a:endParaRPr lang="en-US" dirty="0">
              <a:solidFill>
                <a:sysClr val="windowText" lastClr="000000">
                  <a:lumMod val="95000"/>
                  <a:lumOff val="5000"/>
                </a:sys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157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© Pactera. Confidential. All Rights Reserved. </a:t>
            </a: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F394-C716-49D3-8450-D4BAA85FC0FF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48582" y="141480"/>
            <a:ext cx="8229600" cy="324036"/>
          </a:xfrm>
        </p:spPr>
        <p:txBody>
          <a:bodyPr vert="horz" lIns="73975" tIns="36987" rIns="73975" bIns="36987" rtlCol="0" anchor="ctr">
            <a:noAutofit/>
          </a:bodyPr>
          <a:lstStyle/>
          <a:p>
            <a:pPr lvl="0"/>
            <a:r>
              <a:rPr lang="en-US" altLang="zh-CN" sz="2000" b="1" dirty="0" smtClean="0">
                <a:solidFill>
                  <a:schemeClr val="accent1"/>
                </a:solidFill>
              </a:rPr>
              <a:t>Spring Cloud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60" name="Content Placeholder 3"/>
          <p:cNvSpPr txBox="1">
            <a:spLocks/>
          </p:cNvSpPr>
          <p:nvPr/>
        </p:nvSpPr>
        <p:spPr>
          <a:xfrm>
            <a:off x="616100" y="627534"/>
            <a:ext cx="7772324" cy="36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52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kern="1200">
                <a:solidFill>
                  <a:srgbClr val="004280"/>
                </a:solidFill>
                <a:latin typeface="Calibri" pitchFamily="34" charset="0"/>
                <a:ea typeface="微软雅黑" pitchFamily="34" charset="-122"/>
                <a:cs typeface="+mn-cs"/>
              </a:defRPr>
            </a:lvl1pPr>
            <a:lvl2pPr marL="742950" indent="-252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2pPr>
            <a:lvl3pPr marL="1143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3pPr>
            <a:lvl4pPr marL="16002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4pPr>
            <a:lvl5pPr marL="2057400" indent="-1800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Spring </a:t>
            </a:r>
            <a:r>
              <a:rPr lang="en-US" b="0" dirty="0"/>
              <a:t>Cloud </a:t>
            </a:r>
            <a:r>
              <a:rPr lang="zh-CN" altLang="en-US" b="0" dirty="0"/>
              <a:t>就是一系列的组件，每个组件其实就是把已有的一些框架封装到</a:t>
            </a:r>
            <a:r>
              <a:rPr lang="en-US" b="0" dirty="0"/>
              <a:t>spring boot </a:t>
            </a:r>
            <a:r>
              <a:rPr lang="zh-CN" altLang="en-US" b="0" dirty="0"/>
              <a:t>中，通常在</a:t>
            </a:r>
            <a:r>
              <a:rPr lang="en-US" b="0" dirty="0"/>
              <a:t>spring boot</a:t>
            </a:r>
            <a:r>
              <a:rPr lang="zh-CN" altLang="en-US" b="0" dirty="0"/>
              <a:t>中只需要加上注解和配置就可以启动这些框</a:t>
            </a:r>
            <a:r>
              <a:rPr lang="zh-CN" altLang="en-US" b="0" dirty="0" smtClean="0"/>
              <a:t>架</a:t>
            </a:r>
            <a:endParaRPr lang="en-US" altLang="zh-CN" b="0" dirty="0" smtClean="0"/>
          </a:p>
          <a:p>
            <a:endParaRPr lang="en-US" altLang="zh-CN" b="0" dirty="0" smtClean="0"/>
          </a:p>
          <a:p>
            <a:r>
              <a:rPr lang="en-US" altLang="zh-CN" b="0" dirty="0"/>
              <a:t>Spring Cloud </a:t>
            </a:r>
            <a:r>
              <a:rPr lang="zh-CN" altLang="en-US" b="0" dirty="0"/>
              <a:t>的组件是可以让</a:t>
            </a:r>
            <a:r>
              <a:rPr lang="en-US" altLang="zh-CN" b="0" dirty="0"/>
              <a:t>spring boot</a:t>
            </a:r>
            <a:r>
              <a:rPr lang="zh-CN" altLang="en-US" b="0" dirty="0"/>
              <a:t>组成集群，达到微服务架构</a:t>
            </a:r>
            <a:endParaRPr lang="en-US" altLang="zh-CN" b="0" dirty="0"/>
          </a:p>
          <a:p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376408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© Pactera. Confidential. All Rights Reserved. </a:t>
            </a: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F394-C716-49D3-8450-D4BAA85FC0FF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48582" y="141480"/>
            <a:ext cx="8229600" cy="324036"/>
          </a:xfrm>
        </p:spPr>
        <p:txBody>
          <a:bodyPr vert="horz" lIns="73975" tIns="36987" rIns="73975" bIns="36987" rtlCol="0" anchor="ctr">
            <a:noAutofit/>
          </a:bodyPr>
          <a:lstStyle/>
          <a:p>
            <a:pPr lvl="0"/>
            <a:r>
              <a:rPr lang="en-US" altLang="zh-CN" sz="2000" b="1" dirty="0" smtClean="0">
                <a:solidFill>
                  <a:schemeClr val="accent1"/>
                </a:solidFill>
              </a:rPr>
              <a:t>Spring Cloud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60" name="Content Placeholder 3"/>
          <p:cNvSpPr txBox="1">
            <a:spLocks/>
          </p:cNvSpPr>
          <p:nvPr/>
        </p:nvSpPr>
        <p:spPr>
          <a:xfrm>
            <a:off x="616100" y="627534"/>
            <a:ext cx="7772324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52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kern="1200">
                <a:solidFill>
                  <a:srgbClr val="004280"/>
                </a:solidFill>
                <a:latin typeface="Calibri" pitchFamily="34" charset="0"/>
                <a:ea typeface="微软雅黑" pitchFamily="34" charset="-122"/>
                <a:cs typeface="+mn-cs"/>
              </a:defRPr>
            </a:lvl1pPr>
            <a:lvl2pPr marL="742950" indent="-252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2pPr>
            <a:lvl3pPr marL="1143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3pPr>
            <a:lvl4pPr marL="16002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4pPr>
            <a:lvl5pPr marL="2057400" indent="-1800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https://springcloud.cc/</a:t>
            </a:r>
            <a:endParaRPr lang="en-US" b="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84403"/>
            <a:ext cx="5077569" cy="464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855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© Pactera. Confidential. All Rights Reserved. </a:t>
            </a: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F394-C716-49D3-8450-D4BAA85FC0FF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48582" y="141480"/>
            <a:ext cx="8229600" cy="324036"/>
          </a:xfrm>
        </p:spPr>
        <p:txBody>
          <a:bodyPr vert="horz" lIns="73975" tIns="36987" rIns="73975" bIns="36987" rtlCol="0" anchor="ctr">
            <a:noAutofit/>
          </a:bodyPr>
          <a:lstStyle/>
          <a:p>
            <a:pPr lvl="0"/>
            <a:r>
              <a:rPr lang="en-US" altLang="zh-CN" sz="2000" b="1" dirty="0" smtClean="0">
                <a:solidFill>
                  <a:schemeClr val="accent1"/>
                </a:solidFill>
              </a:rPr>
              <a:t>Spring Cloud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60" name="Content Placeholder 3"/>
          <p:cNvSpPr txBox="1">
            <a:spLocks/>
          </p:cNvSpPr>
          <p:nvPr/>
        </p:nvSpPr>
        <p:spPr>
          <a:xfrm>
            <a:off x="616100" y="627534"/>
            <a:ext cx="7772324" cy="36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52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kern="1200">
                <a:solidFill>
                  <a:srgbClr val="004280"/>
                </a:solidFill>
                <a:latin typeface="Calibri" pitchFamily="34" charset="0"/>
                <a:ea typeface="微软雅黑" pitchFamily="34" charset="-122"/>
                <a:cs typeface="+mn-cs"/>
              </a:defRPr>
            </a:lvl1pPr>
            <a:lvl2pPr marL="742950" indent="-252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2pPr>
            <a:lvl3pPr marL="1143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3pPr>
            <a:lvl4pPr marL="16002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4pPr>
            <a:lvl5pPr marL="2057400" indent="-1800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 smtClean="0"/>
          </a:p>
        </p:txBody>
      </p:sp>
      <p:pic>
        <p:nvPicPr>
          <p:cNvPr id="1026" name="Picture 2" descr="Azure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090" y="-279735"/>
            <a:ext cx="6009350" cy="541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5940152" y="2427734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940152" y="2931790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165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© Pactera. Confidential. All Rights Reserved. </a:t>
            </a: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F394-C716-49D3-8450-D4BAA85FC0FF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48582" y="141480"/>
            <a:ext cx="8229600" cy="324036"/>
          </a:xfrm>
        </p:spPr>
        <p:txBody>
          <a:bodyPr vert="horz" lIns="73975" tIns="36987" rIns="73975" bIns="36987" rtlCol="0" anchor="ctr">
            <a:noAutofit/>
          </a:bodyPr>
          <a:lstStyle/>
          <a:p>
            <a:pPr lvl="0"/>
            <a:r>
              <a:rPr lang="en-US" altLang="zh-CN" sz="2000" b="1" dirty="0" smtClean="0">
                <a:solidFill>
                  <a:schemeClr val="accent1"/>
                </a:solidFill>
              </a:rPr>
              <a:t>Spring Cloud – Eureka Server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60" name="Content Placeholder 3"/>
          <p:cNvSpPr txBox="1">
            <a:spLocks/>
          </p:cNvSpPr>
          <p:nvPr/>
        </p:nvSpPr>
        <p:spPr>
          <a:xfrm>
            <a:off x="548582" y="1059582"/>
            <a:ext cx="7772324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52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kern="1200">
                <a:solidFill>
                  <a:srgbClr val="004280"/>
                </a:solidFill>
                <a:latin typeface="Calibri" pitchFamily="34" charset="0"/>
                <a:ea typeface="微软雅黑" pitchFamily="34" charset="-122"/>
                <a:cs typeface="+mn-cs"/>
              </a:defRPr>
            </a:lvl1pPr>
            <a:lvl2pPr marL="742950" indent="-252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2pPr>
            <a:lvl3pPr marL="1143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3pPr>
            <a:lvl4pPr marL="16002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4pPr>
            <a:lvl5pPr marL="2057400" indent="-1800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@</a:t>
            </a:r>
            <a:r>
              <a:rPr lang="en-US" b="0" dirty="0" err="1" smtClean="0"/>
              <a:t>EnableEurekaServer</a:t>
            </a:r>
            <a:endParaRPr lang="en-US" b="0" dirty="0" smtClean="0"/>
          </a:p>
          <a:p>
            <a:r>
              <a:rPr lang="en-US" b="0" dirty="0" err="1" smtClean="0"/>
              <a:t>Application.properties</a:t>
            </a:r>
            <a:r>
              <a:rPr lang="zh-CN" altLang="en-US" b="0" dirty="0"/>
              <a:t>进</a:t>
            </a:r>
            <a:r>
              <a:rPr lang="zh-CN" altLang="en-US" b="0" dirty="0" smtClean="0"/>
              <a:t>行配置</a:t>
            </a:r>
            <a:endParaRPr lang="en-US" altLang="zh-CN" b="0" dirty="0" smtClean="0"/>
          </a:p>
          <a:p>
            <a:r>
              <a:rPr lang="en-US" altLang="zh-CN" b="0" dirty="0" smtClean="0"/>
              <a:t>Dashboard link </a:t>
            </a:r>
            <a:r>
              <a:rPr lang="zh-CN" altLang="en-US" b="0" dirty="0" smtClean="0"/>
              <a:t>是</a:t>
            </a:r>
            <a:r>
              <a:rPr lang="en-US" altLang="zh-CN" b="0" dirty="0" smtClean="0"/>
              <a:t>http://hostname:port/eureka</a:t>
            </a:r>
            <a:r>
              <a:rPr lang="en-US" altLang="zh-CN" b="0" dirty="0"/>
              <a:t>/</a:t>
            </a: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2923751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© Pactera. Confidential. All Rights Reserved. </a:t>
            </a: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F394-C716-49D3-8450-D4BAA85FC0FF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48582" y="141480"/>
            <a:ext cx="8229600" cy="324036"/>
          </a:xfrm>
        </p:spPr>
        <p:txBody>
          <a:bodyPr vert="horz" lIns="73975" tIns="36987" rIns="73975" bIns="36987" rtlCol="0" anchor="ctr">
            <a:noAutofit/>
          </a:bodyPr>
          <a:lstStyle/>
          <a:p>
            <a:pPr lvl="0"/>
            <a:r>
              <a:rPr lang="en-US" altLang="zh-CN" sz="2000" b="1" dirty="0" smtClean="0">
                <a:solidFill>
                  <a:schemeClr val="accent1"/>
                </a:solidFill>
              </a:rPr>
              <a:t>Spring Cloud – Eureka Client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60" name="Content Placeholder 3"/>
          <p:cNvSpPr txBox="1">
            <a:spLocks/>
          </p:cNvSpPr>
          <p:nvPr/>
        </p:nvSpPr>
        <p:spPr>
          <a:xfrm>
            <a:off x="548582" y="1059582"/>
            <a:ext cx="7772324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52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kern="1200">
                <a:solidFill>
                  <a:srgbClr val="004280"/>
                </a:solidFill>
                <a:latin typeface="Calibri" pitchFamily="34" charset="0"/>
                <a:ea typeface="微软雅黑" pitchFamily="34" charset="-122"/>
                <a:cs typeface="+mn-cs"/>
              </a:defRPr>
            </a:lvl1pPr>
            <a:lvl2pPr marL="742950" indent="-252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2pPr>
            <a:lvl3pPr marL="1143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3pPr>
            <a:lvl4pPr marL="16002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4pPr>
            <a:lvl5pPr marL="2057400" indent="-1800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@</a:t>
            </a:r>
            <a:r>
              <a:rPr lang="en-US" b="0" dirty="0" err="1" smtClean="0"/>
              <a:t>EnableEurekaClient</a:t>
            </a:r>
            <a:endParaRPr lang="en-US" b="0" dirty="0" smtClean="0"/>
          </a:p>
          <a:p>
            <a:r>
              <a:rPr lang="en-US" b="0" dirty="0" err="1" smtClean="0"/>
              <a:t>Application.properties</a:t>
            </a:r>
            <a:r>
              <a:rPr lang="zh-CN" altLang="en-US" b="0" dirty="0"/>
              <a:t>进</a:t>
            </a:r>
            <a:r>
              <a:rPr lang="zh-CN" altLang="en-US" b="0" dirty="0" smtClean="0"/>
              <a:t>行配置</a:t>
            </a:r>
            <a:endParaRPr lang="en-US" altLang="zh-CN" b="0" dirty="0" smtClean="0"/>
          </a:p>
        </p:txBody>
      </p:sp>
    </p:spTree>
    <p:extLst>
      <p:ext uri="{BB962C8B-B14F-4D97-AF65-F5344CB8AC3E}">
        <p14:creationId xmlns:p14="http://schemas.microsoft.com/office/powerpoint/2010/main" val="3018202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© Pactera. Confidential. All Rights Reserved. </a:t>
            </a: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F394-C716-49D3-8450-D4BAA85FC0FF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48582" y="141480"/>
            <a:ext cx="8229600" cy="324036"/>
          </a:xfrm>
        </p:spPr>
        <p:txBody>
          <a:bodyPr vert="horz" lIns="73975" tIns="36987" rIns="73975" bIns="36987" rtlCol="0" anchor="ctr">
            <a:noAutofit/>
          </a:bodyPr>
          <a:lstStyle/>
          <a:p>
            <a:pPr lvl="0"/>
            <a:r>
              <a:rPr lang="en-US" altLang="zh-CN" sz="2000" b="1" dirty="0" smtClean="0">
                <a:solidFill>
                  <a:schemeClr val="accent1"/>
                </a:solidFill>
              </a:rPr>
              <a:t>Spring Cloud – Feign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60" name="Content Placeholder 3"/>
          <p:cNvSpPr txBox="1">
            <a:spLocks/>
          </p:cNvSpPr>
          <p:nvPr/>
        </p:nvSpPr>
        <p:spPr>
          <a:xfrm>
            <a:off x="548582" y="1059582"/>
            <a:ext cx="7772324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52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kern="1200">
                <a:solidFill>
                  <a:srgbClr val="004280"/>
                </a:solidFill>
                <a:latin typeface="Calibri" pitchFamily="34" charset="0"/>
                <a:ea typeface="微软雅黑" pitchFamily="34" charset="-122"/>
                <a:cs typeface="+mn-cs"/>
              </a:defRPr>
            </a:lvl1pPr>
            <a:lvl2pPr marL="742950" indent="-252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2pPr>
            <a:lvl3pPr marL="1143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3pPr>
            <a:lvl4pPr marL="16002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4pPr>
            <a:lvl5pPr marL="2057400" indent="-1800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@</a:t>
            </a:r>
            <a:r>
              <a:rPr lang="en-US" b="0" dirty="0" err="1" smtClean="0"/>
              <a:t>EnableFeignClients</a:t>
            </a:r>
            <a:endParaRPr lang="en-US" b="0" dirty="0" smtClean="0"/>
          </a:p>
          <a:p>
            <a:r>
              <a:rPr lang="en-US" b="0" dirty="0"/>
              <a:t>@</a:t>
            </a:r>
            <a:r>
              <a:rPr lang="en-US" b="0" dirty="0" err="1"/>
              <a:t>FeignClient</a:t>
            </a:r>
            <a:r>
              <a:rPr lang="en-US" b="0" dirty="0"/>
              <a:t>(value = </a:t>
            </a:r>
            <a:r>
              <a:rPr lang="en-US" b="0" dirty="0" smtClean="0"/>
              <a:t>“SERVICE-NAME")</a:t>
            </a:r>
            <a:endParaRPr lang="en-US" altLang="zh-CN" b="0" dirty="0" smtClean="0"/>
          </a:p>
        </p:txBody>
      </p:sp>
    </p:spTree>
    <p:extLst>
      <p:ext uri="{BB962C8B-B14F-4D97-AF65-F5344CB8AC3E}">
        <p14:creationId xmlns:p14="http://schemas.microsoft.com/office/powerpoint/2010/main" val="836019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© Pactera. Confidential. All Rights Reserved. </a:t>
            </a: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F394-C716-49D3-8450-D4BAA85FC0FF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48582" y="141480"/>
            <a:ext cx="8229600" cy="324036"/>
          </a:xfrm>
        </p:spPr>
        <p:txBody>
          <a:bodyPr vert="horz" lIns="73975" tIns="36987" rIns="73975" bIns="36987" rtlCol="0" anchor="ctr">
            <a:noAutofit/>
          </a:bodyPr>
          <a:lstStyle/>
          <a:p>
            <a:pPr lvl="0"/>
            <a:r>
              <a:rPr lang="en-US" altLang="zh-CN" sz="2000" b="1" dirty="0" smtClean="0">
                <a:solidFill>
                  <a:schemeClr val="accent1"/>
                </a:solidFill>
              </a:rPr>
              <a:t>Spring Cloud – </a:t>
            </a:r>
            <a:r>
              <a:rPr lang="en-US" altLang="zh-CN" sz="2000" b="1" dirty="0" err="1" smtClean="0">
                <a:solidFill>
                  <a:schemeClr val="accent1"/>
                </a:solidFill>
              </a:rPr>
              <a:t>Hystrix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60" name="Content Placeholder 3"/>
          <p:cNvSpPr txBox="1">
            <a:spLocks/>
          </p:cNvSpPr>
          <p:nvPr/>
        </p:nvSpPr>
        <p:spPr>
          <a:xfrm>
            <a:off x="548582" y="1059582"/>
            <a:ext cx="7772324" cy="3168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52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kern="1200">
                <a:solidFill>
                  <a:srgbClr val="004280"/>
                </a:solidFill>
                <a:latin typeface="Calibri" pitchFamily="34" charset="0"/>
                <a:ea typeface="微软雅黑" pitchFamily="34" charset="-122"/>
                <a:cs typeface="+mn-cs"/>
              </a:defRPr>
            </a:lvl1pPr>
            <a:lvl2pPr marL="742950" indent="-252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2pPr>
            <a:lvl3pPr marL="1143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3pPr>
            <a:lvl4pPr marL="16002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4pPr>
            <a:lvl5pPr marL="2057400" indent="-1800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Feign</a:t>
            </a:r>
            <a:r>
              <a:rPr lang="zh-CN" altLang="en-US" b="0" dirty="0" smtClean="0"/>
              <a:t>含有</a:t>
            </a:r>
            <a:r>
              <a:rPr lang="en-US" altLang="zh-CN" b="0" dirty="0" err="1" smtClean="0"/>
              <a:t>Hytrix</a:t>
            </a:r>
            <a:r>
              <a:rPr lang="zh-CN" altLang="en-US" b="0" dirty="0" smtClean="0"/>
              <a:t>框架</a:t>
            </a:r>
            <a:endParaRPr lang="en-US" altLang="zh-CN" b="0" dirty="0" smtClean="0"/>
          </a:p>
          <a:p>
            <a:r>
              <a:rPr lang="en-US" altLang="zh-CN" b="0" dirty="0" err="1" smtClean="0"/>
              <a:t>feign.hystrix.enabled</a:t>
            </a:r>
            <a:r>
              <a:rPr lang="en-US" altLang="zh-CN" b="0" dirty="0" smtClean="0"/>
              <a:t>=true</a:t>
            </a:r>
            <a:endParaRPr lang="en-US" b="0" dirty="0"/>
          </a:p>
          <a:p>
            <a:r>
              <a:rPr lang="en-US" b="0" dirty="0" smtClean="0"/>
              <a:t>@</a:t>
            </a:r>
            <a:r>
              <a:rPr lang="en-US" b="0" dirty="0" err="1"/>
              <a:t>FeignClient</a:t>
            </a:r>
            <a:r>
              <a:rPr lang="en-US" b="0" dirty="0"/>
              <a:t>(value = </a:t>
            </a:r>
            <a:r>
              <a:rPr lang="en-US" b="0" dirty="0" smtClean="0"/>
              <a:t>“SERVICE-NAME</a:t>
            </a:r>
            <a:r>
              <a:rPr lang="en-US" b="0" dirty="0" smtClean="0"/>
              <a:t>")</a:t>
            </a:r>
          </a:p>
          <a:p>
            <a:r>
              <a:rPr lang="en-US" altLang="zh-CN" b="0" dirty="0"/>
              <a:t>fallback </a:t>
            </a:r>
            <a:r>
              <a:rPr lang="en-US" altLang="zh-CN" b="0" dirty="0" smtClean="0"/>
              <a:t>=</a:t>
            </a:r>
            <a:r>
              <a:rPr lang="zh-CN" altLang="en-US" b="0" dirty="0" smtClean="0"/>
              <a:t>实现类</a:t>
            </a:r>
            <a:r>
              <a:rPr lang="en-US" altLang="zh-CN" b="0" dirty="0" smtClean="0"/>
              <a:t>.</a:t>
            </a:r>
            <a:r>
              <a:rPr lang="en-US" altLang="zh-CN" b="0" dirty="0"/>
              <a:t>class</a:t>
            </a:r>
            <a:endParaRPr lang="en-US" altLang="zh-CN" b="0" dirty="0" smtClean="0"/>
          </a:p>
        </p:txBody>
      </p:sp>
    </p:spTree>
    <p:extLst>
      <p:ext uri="{BB962C8B-B14F-4D97-AF65-F5344CB8AC3E}">
        <p14:creationId xmlns:p14="http://schemas.microsoft.com/office/powerpoint/2010/main" val="37338951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17478</TotalTime>
  <Words>314</Words>
  <Application>Microsoft Office PowerPoint</Application>
  <PresentationFormat>On-screen Show (16:9)</PresentationFormat>
  <Paragraphs>63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GE Inspira Pitch</vt:lpstr>
      <vt:lpstr>Lucida Grande</vt:lpstr>
      <vt:lpstr>Microsoft YaHei</vt:lpstr>
      <vt:lpstr>SimSun</vt:lpstr>
      <vt:lpstr>Arial</vt:lpstr>
      <vt:lpstr>Calibri</vt:lpstr>
      <vt:lpstr>Office 主题</vt:lpstr>
      <vt:lpstr>Spring Cloud</vt:lpstr>
      <vt:lpstr>微服务</vt:lpstr>
      <vt:lpstr>Spring Cloud</vt:lpstr>
      <vt:lpstr>Spring Cloud</vt:lpstr>
      <vt:lpstr>Spring Cloud</vt:lpstr>
      <vt:lpstr>Spring Cloud – Eureka Server</vt:lpstr>
      <vt:lpstr>Spring Cloud – Eureka Client</vt:lpstr>
      <vt:lpstr>Spring Cloud – Feign</vt:lpstr>
      <vt:lpstr>Spring Cloud – Hystrix</vt:lpstr>
      <vt:lpstr>Spring Cloud – zuul</vt:lpstr>
      <vt:lpstr>Spring Cloud – zuul</vt:lpstr>
      <vt:lpstr>Spring Cloud – config</vt:lpstr>
      <vt:lpstr>Thanks!</vt:lpstr>
    </vt:vector>
  </TitlesOfParts>
  <Company>Vanceinfo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Tang, Xiaolong (GE Digital, consultant)</cp:lastModifiedBy>
  <cp:revision>801</cp:revision>
  <dcterms:created xsi:type="dcterms:W3CDTF">2014-03-04T02:35:50Z</dcterms:created>
  <dcterms:modified xsi:type="dcterms:W3CDTF">2018-03-01T03:11:11Z</dcterms:modified>
</cp:coreProperties>
</file>