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1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337" r:id="rId15"/>
  </p:sldIdLst>
  <p:sldSz cx="9144000" cy="5143500" type="screen16x9"/>
  <p:notesSz cx="6858000" cy="9144000"/>
  <p:defaultTextStyle>
    <a:defPPr>
      <a:defRPr lang="zh-CN"/>
    </a:defPPr>
    <a:lvl1pPr marL="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,Alic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E9D"/>
    <a:srgbClr val="4B4B4B"/>
    <a:srgbClr val="8BBC58"/>
    <a:srgbClr val="343434"/>
    <a:srgbClr val="008AC2"/>
    <a:srgbClr val="595959"/>
    <a:srgbClr val="77C1E0"/>
    <a:srgbClr val="BCDBE4"/>
    <a:srgbClr val="FFD114"/>
    <a:srgbClr val="C0C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3" autoAdjust="0"/>
    <p:restoredTop sz="93885" autoAdjust="0"/>
  </p:normalViewPr>
  <p:slideViewPr>
    <p:cSldViewPr>
      <p:cViewPr varScale="1">
        <p:scale>
          <a:sx n="91" d="100"/>
          <a:sy n="91" d="100"/>
        </p:scale>
        <p:origin x="34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53DC8-DAD0-4A1C-B5C0-5CE64ABB4D0F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AA998-3087-4A83-A5AF-FAEEC56AA4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5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169-4947-4F90-A15B-728F978B4358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DAA6-AA41-4B08-B8E8-386550C742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342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9875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9750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96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7949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4937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19249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89124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58998" algn="l" defTabSz="7397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3507E-D62A-4933-8A1A-C099A65AF049}" type="slidenum">
              <a:rPr lang="en-US" smtClean="0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38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3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11715" y="1599642"/>
            <a:ext cx="3840427" cy="1026114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11716" y="2409732"/>
            <a:ext cx="2926039" cy="270030"/>
          </a:xfrm>
        </p:spPr>
        <p:txBody>
          <a:bodyPr>
            <a:norm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69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9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8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E:\Documents\恭喜发财\蓝色2（03.31）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"/>
            <a:ext cx="9144000" cy="5143757"/>
          </a:xfrm>
          <a:prstGeom prst="rect">
            <a:avLst/>
          </a:prstGeom>
          <a:noFill/>
        </p:spPr>
      </p:pic>
      <p:sp>
        <p:nvSpPr>
          <p:cNvPr id="6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382616" y="4889403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6F6D-C5D1-9740-8E26-D8FEF53029A7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日期占位符 7"/>
          <p:cNvSpPr>
            <a:spLocks noGrp="1"/>
          </p:cNvSpPr>
          <p:nvPr>
            <p:ph type="dt" sz="half" idx="2"/>
          </p:nvPr>
        </p:nvSpPr>
        <p:spPr>
          <a:xfrm>
            <a:off x="323528" y="488940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>
                <a:solidFill>
                  <a:prstClr val="black">
                    <a:tint val="75000"/>
                  </a:prstClr>
                </a:solidFill>
              </a:rPr>
              <a:t>© Pactera. Confidential. All Rights Reserved. </a:t>
            </a:r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6"/>
          <p:cNvSpPr>
            <a:spLocks noGrp="1"/>
          </p:cNvSpPr>
          <p:nvPr>
            <p:ph type="title" hasCustomPrompt="1"/>
          </p:nvPr>
        </p:nvSpPr>
        <p:spPr>
          <a:xfrm>
            <a:off x="971600" y="1203598"/>
            <a:ext cx="5400600" cy="72008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title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2" y="1924052"/>
            <a:ext cx="4608513" cy="5762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add subtitle </a:t>
            </a:r>
          </a:p>
        </p:txBody>
      </p:sp>
    </p:spTree>
    <p:extLst>
      <p:ext uri="{BB962C8B-B14F-4D97-AF65-F5344CB8AC3E}">
        <p14:creationId xmlns:p14="http://schemas.microsoft.com/office/powerpoint/2010/main" val="36915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300" b="0">
                <a:latin typeface="+mj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900" b="1" i="0" u="none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500">
                <a:latin typeface="微软雅黑" pitchFamily="34" charset="-122"/>
                <a:ea typeface="微软雅黑" pitchFamily="34" charset="-122"/>
              </a:defRPr>
            </a:lvl3pPr>
            <a:lvl4pPr>
              <a:defRPr sz="1300" b="0">
                <a:latin typeface="微软雅黑" pitchFamily="34" charset="-122"/>
                <a:ea typeface="微软雅黑" pitchFamily="34" charset="-122"/>
              </a:defRPr>
            </a:lvl4pPr>
            <a:lvl5pPr defTabSz="369875">
              <a:buSzPct val="80000"/>
              <a:buFont typeface="Lucida Grande"/>
              <a:buChar char="»"/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482" y="2307981"/>
            <a:ext cx="6005369" cy="494552"/>
          </a:xfrm>
        </p:spPr>
        <p:txBody>
          <a:bodyPr anchor="b"/>
          <a:lstStyle>
            <a:lvl1pPr marL="0" indent="0">
              <a:buNone/>
              <a:defRPr sz="1600" b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/>
              </a:defRPr>
            </a:lvl1pPr>
            <a:lvl2pPr marL="369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9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96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9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93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19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891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589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单击此处添加副标题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1482" y="2886410"/>
            <a:ext cx="6005369" cy="1021556"/>
          </a:xfrm>
        </p:spPr>
        <p:txBody>
          <a:bodyPr anchor="t">
            <a:normAutofit/>
          </a:bodyPr>
          <a:lstStyle>
            <a:lvl1pPr algn="l">
              <a:defRPr sz="23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 defTabSz="369875">
              <a:buSzPct val="80000"/>
              <a:buFont typeface="Lucida Grande"/>
              <a:buChar char="»"/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b="0" u="sng" dirty="0">
                <a:latin typeface="微软雅黑" pitchFamily="34" charset="-122"/>
                <a:ea typeface="微软雅黑" pitchFamily="34" charset="-122"/>
              </a:rPr>
              <a:t>, 24pt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20pt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微软雅黑 </a:t>
            </a:r>
            <a:r>
              <a:rPr lang="en-US" altLang="zh-CN" sz="1300" u="sng" dirty="0">
                <a:latin typeface="微软雅黑" pitchFamily="34" charset="-122"/>
                <a:ea typeface="微软雅黑" pitchFamily="34" charset="-122"/>
                <a:cs typeface="Arial"/>
              </a:rPr>
              <a:t>18pt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  <a:cs typeface="Arial"/>
              </a:rPr>
              <a:t>)</a:t>
            </a: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u="sng" dirty="0">
                <a:latin typeface="微软雅黑" pitchFamily="34" charset="-122"/>
                <a:ea typeface="微软雅黑" pitchFamily="34" charset="-122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</a:rPr>
              <a:t>, 16pt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微软雅黑</a:t>
            </a:r>
            <a:r>
              <a:rPr lang="en-US" altLang="zh-CN" u="sng" dirty="0">
                <a:latin typeface="微软雅黑" pitchFamily="34" charset="-122"/>
                <a:ea typeface="微软雅黑" pitchFamily="34" charset="-122"/>
                <a:cs typeface="Arial"/>
              </a:rPr>
              <a:t>,14p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Arial"/>
              </a:rPr>
              <a:t>t)</a:t>
            </a:r>
          </a:p>
          <a:p>
            <a:pPr lvl="0"/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模板-间隔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1277" y="1854230"/>
            <a:ext cx="4958850" cy="143504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329612"/>
            <a:ext cx="3657549" cy="918102"/>
          </a:xfrm>
        </p:spPr>
        <p:txBody>
          <a:bodyPr anchor="b"/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模板-底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413776" y="1437624"/>
            <a:ext cx="4542600" cy="918102"/>
          </a:xfrm>
        </p:spPr>
        <p:txBody>
          <a:bodyPr anchor="b"/>
          <a:lstStyle>
            <a:lvl1pPr algn="l"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here to add! </a:t>
            </a:r>
            <a:endParaRPr lang="zh-CN" altLang="en-US" dirty="0"/>
          </a:p>
        </p:txBody>
      </p:sp>
      <p:pic>
        <p:nvPicPr>
          <p:cNvPr id="86017" name="Picture 1" descr="D:\Pactera\EDM\微信\qrcode_for_gh_fe97cbc77b76_43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391" y="2469971"/>
            <a:ext cx="743444" cy="7434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  <a:prstGeom prst="rect">
            <a:avLst/>
          </a:prstGeom>
        </p:spPr>
        <p:txBody>
          <a:bodyPr vert="horz" lIns="73975" tIns="36987" rIns="73975" bIns="36987" rtlCol="0" anchor="ctr">
            <a:no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/>
          <a:p>
            <a:pPr lvl="0" defTabSz="369875">
              <a:buSzPct val="100000"/>
              <a:buFont typeface="Arial"/>
              <a:buChar char="•"/>
              <a:defRPr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单击此处编辑模板文本样式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defTabSz="369875">
              <a:buSzPct val="80000"/>
              <a:buFont typeface="Lucida Grande"/>
              <a:buChar char="-"/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  <a:cs typeface="Arial"/>
              </a:rPr>
              <a:t>第三级</a:t>
            </a:r>
            <a:endParaRPr lang="en-US" altLang="zh-CN" sz="1300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3" defTabSz="369875">
              <a:buSzPct val="80000"/>
              <a:buFont typeface="Arial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4" defTabSz="369875">
              <a:buSzPct val="80000"/>
              <a:buFont typeface="Lucida Grande"/>
              <a:buChar char="»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Arial"/>
              </a:rPr>
              <a:t>第五级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265" y="4890195"/>
            <a:ext cx="2651780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marL="0" marR="0" indent="0" algn="l" defTabSz="739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© Pactera. Confidential. All Rights Reserved.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84327" y="4890195"/>
            <a:ext cx="1402061" cy="273844"/>
          </a:xfrm>
          <a:prstGeom prst="rect">
            <a:avLst/>
          </a:prstGeom>
        </p:spPr>
        <p:txBody>
          <a:bodyPr vert="horz" lIns="73975" tIns="36987" rIns="73975" bIns="369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95362" y="517959"/>
            <a:ext cx="84123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logo 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356165" y="4875567"/>
            <a:ext cx="652668" cy="1888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" y="95854"/>
            <a:ext cx="432047" cy="43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9" r:id="rId8"/>
    <p:sldLayoutId id="2147483661" r:id="rId9"/>
    <p:sldLayoutId id="2147483662" r:id="rId10"/>
  </p:sldLayoutIdLst>
  <p:hf hdr="0" ftr="0"/>
  <p:txStyles>
    <p:titleStyle>
      <a:lvl1pPr algn="l" defTabSz="739750" rtl="0" eaLnBrk="1" latinLnBrk="0" hangingPunct="1">
        <a:spcBef>
          <a:spcPct val="0"/>
        </a:spcBef>
        <a:buNone/>
        <a:defRPr sz="2300" b="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77406" indent="-277406" algn="l" defTabSz="739750" rtl="0" eaLnBrk="1" latinLnBrk="0" hangingPunct="1">
        <a:spcBef>
          <a:spcPct val="20000"/>
        </a:spcBef>
        <a:buFont typeface="Arial" pitchFamily="34" charset="0"/>
        <a:buNone/>
        <a:defRPr sz="19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01047" indent="-231172" algn="l" defTabSz="739750" rtl="0" eaLnBrk="1" latinLnBrk="0" hangingPunct="1">
        <a:spcBef>
          <a:spcPct val="20000"/>
        </a:spcBef>
        <a:buFont typeface="Arial" pitchFamily="34" charset="0"/>
        <a:buChar char="–"/>
        <a:defRPr sz="16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24687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5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94562" indent="-184937" algn="l" defTabSz="739750" rtl="0" eaLnBrk="1" latinLnBrk="0" hangingPunct="1">
        <a:spcBef>
          <a:spcPct val="20000"/>
        </a:spcBef>
        <a:buFont typeface="Arial" pitchFamily="34" charset="0"/>
        <a:buChar char="–"/>
        <a:defRPr sz="13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64437" indent="-184937" algn="l" defTabSz="369875" rtl="0" eaLnBrk="1" latinLnBrk="0" hangingPunct="1">
        <a:spcBef>
          <a:spcPct val="20000"/>
        </a:spcBef>
        <a:buSzPct val="80000"/>
        <a:buFont typeface="Lucida Grande"/>
        <a:buChar char="»"/>
        <a:defRPr sz="1100" b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3431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18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4061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936" indent="-184937" algn="l" defTabSz="73975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9875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50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096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7949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937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19249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9124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58998" algn="l" defTabSz="739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971600" y="1635646"/>
            <a:ext cx="7560840" cy="720080"/>
          </a:xfrm>
        </p:spPr>
        <p:txBody>
          <a:bodyPr/>
          <a:lstStyle/>
          <a:p>
            <a:r>
              <a:rPr lang="en-US" sz="3600" dirty="0" smtClean="0">
                <a:latin typeface="GE Inspira Pitch" panose="020F0603030400020203" pitchFamily="34" charset="0"/>
              </a:rPr>
              <a:t>Spring Cloud</a:t>
            </a:r>
            <a:endParaRPr lang="en-US" sz="4400" dirty="0">
              <a:latin typeface="GE Inspira Pitch" panose="020F0603030400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1" y="3435846"/>
            <a:ext cx="3024336" cy="1008112"/>
          </a:xfrm>
        </p:spPr>
        <p:txBody>
          <a:bodyPr>
            <a:normAutofit/>
          </a:bodyPr>
          <a:lstStyle/>
          <a:p>
            <a:r>
              <a:rPr lang="en-US" dirty="0"/>
              <a:t>Xiaolong </a:t>
            </a:r>
            <a:r>
              <a:rPr lang="en-US" dirty="0" smtClean="0"/>
              <a:t>Tang</a:t>
            </a:r>
            <a:endParaRPr lang="en-US" dirty="0"/>
          </a:p>
          <a:p>
            <a:r>
              <a:rPr lang="en-US" smtClean="0"/>
              <a:t>Feb,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zuul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47479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zuul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EnableZuulProxy</a:t>
            </a:r>
            <a:endParaRPr lang="en-US" b="0" dirty="0" smtClean="0"/>
          </a:p>
          <a:p>
            <a:r>
              <a:rPr lang="en-US" altLang="zh-CN" b="0" dirty="0" err="1"/>
              <a:t>ZuulFilter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87799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-server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EnableConfigServer</a:t>
            </a:r>
            <a:endParaRPr lang="en-US" b="0" dirty="0" smtClean="0"/>
          </a:p>
          <a:p>
            <a:r>
              <a:rPr lang="en-US" b="0" dirty="0"/>
              <a:t>/{application}/{profile}[/{label}]</a:t>
            </a:r>
          </a:p>
          <a:p>
            <a:r>
              <a:rPr lang="en-US" b="0" dirty="0"/>
              <a:t>/{application}-{profile}.</a:t>
            </a:r>
            <a:r>
              <a:rPr lang="en-US" b="0" dirty="0" err="1"/>
              <a:t>yml</a:t>
            </a:r>
            <a:endParaRPr lang="en-US" b="0" dirty="0"/>
          </a:p>
          <a:p>
            <a:r>
              <a:rPr lang="en-US" b="0" dirty="0"/>
              <a:t>/{label}/{application}-{profile}.</a:t>
            </a:r>
            <a:r>
              <a:rPr lang="en-US" b="0" dirty="0" err="1"/>
              <a:t>yml</a:t>
            </a:r>
            <a:endParaRPr lang="en-US" b="0" dirty="0"/>
          </a:p>
          <a:p>
            <a:r>
              <a:rPr lang="en-US" b="0" dirty="0"/>
              <a:t>/{application}-{profile}.properties</a:t>
            </a:r>
          </a:p>
          <a:p>
            <a:r>
              <a:rPr lang="en-US" b="0" dirty="0"/>
              <a:t>/{label}/{application}-{profile}.properties</a:t>
            </a:r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65825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-client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 smtClean="0"/>
              <a:t>bootstrap.properties</a:t>
            </a:r>
            <a:endParaRPr lang="en-US" b="0" dirty="0" smtClean="0"/>
          </a:p>
          <a:p>
            <a:r>
              <a:rPr lang="en-US" altLang="zh-CN" b="0" dirty="0" smtClean="0"/>
              <a:t>Application name</a:t>
            </a:r>
            <a:r>
              <a:rPr lang="zh-CN" altLang="en-US" b="0" dirty="0" smtClean="0"/>
              <a:t>要等同于</a:t>
            </a:r>
            <a:r>
              <a:rPr lang="en-US" altLang="zh-CN" b="0" dirty="0" err="1" smtClean="0"/>
              <a:t>git</a:t>
            </a:r>
            <a:r>
              <a:rPr lang="zh-CN" altLang="en-US" b="0" smtClean="0"/>
              <a:t>仓中的文件名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87841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E Inspira Pitch" panose="020F0603030400020203" pitchFamily="34" charset="0"/>
              </a:rPr>
              <a:t>Thanks!</a:t>
            </a:r>
            <a:endParaRPr lang="zh-CN" altLang="en-US" dirty="0">
              <a:latin typeface="GE Inspira Pitch" panose="020F0603030400020203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zh-CN" altLang="en-US" sz="2000" b="1" dirty="0" smtClean="0">
                <a:solidFill>
                  <a:schemeClr val="accent1"/>
                </a:solidFill>
              </a:rPr>
              <a:t>微服务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indent="0">
              <a:buNone/>
            </a:pPr>
            <a:endParaRPr lang="en-US" b="0" dirty="0" smtClean="0"/>
          </a:p>
          <a:p>
            <a:pPr marL="90900" indent="0">
              <a:buNone/>
            </a:pPr>
            <a:r>
              <a:rPr lang="en-US" b="0" dirty="0" smtClean="0"/>
              <a:t>The</a:t>
            </a:r>
            <a:r>
              <a:rPr lang="en-US" b="0" dirty="0"/>
              <a:t> </a:t>
            </a:r>
            <a:r>
              <a:rPr lang="en-US" b="0" dirty="0" err="1">
                <a:solidFill>
                  <a:srgbClr val="3B6E9D"/>
                </a:solidFill>
              </a:rPr>
              <a:t>microservice</a:t>
            </a:r>
            <a:r>
              <a:rPr lang="en-US" b="0" dirty="0"/>
              <a:t> architectural style is an approach to developing a single application as a suite of small services, each running in its own process and communicating with lightweight mechanisms, often an HTTP resource API.</a:t>
            </a:r>
            <a:endParaRPr lang="en-US" sz="2000" b="0" dirty="0">
              <a:solidFill>
                <a:schemeClr val="tx1"/>
              </a:solidFill>
            </a:endParaRPr>
          </a:p>
          <a:p>
            <a:pPr marL="927000" lvl="2" indent="0">
              <a:buFont typeface="Arial" pitchFamily="34" charset="0"/>
              <a:buNone/>
            </a:pPr>
            <a:endParaRPr lang="en-US" dirty="0">
              <a:solidFill>
                <a:sysClr val="windowText" lastClr="000000">
                  <a:lumMod val="95000"/>
                  <a:lumOff val="5000"/>
                </a:sys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5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Spring </a:t>
            </a:r>
            <a:r>
              <a:rPr lang="en-US" b="0" dirty="0"/>
              <a:t>Cloud </a:t>
            </a:r>
            <a:r>
              <a:rPr lang="zh-CN" altLang="en-US" b="0" dirty="0"/>
              <a:t>就是一系列的组件，每个组件其实就是把已有的一些框架封装到</a:t>
            </a:r>
            <a:r>
              <a:rPr lang="en-US" b="0" dirty="0"/>
              <a:t>spring boot </a:t>
            </a:r>
            <a:r>
              <a:rPr lang="zh-CN" altLang="en-US" b="0" dirty="0"/>
              <a:t>中，通常在</a:t>
            </a:r>
            <a:r>
              <a:rPr lang="en-US" b="0" dirty="0"/>
              <a:t>spring boot</a:t>
            </a:r>
            <a:r>
              <a:rPr lang="zh-CN" altLang="en-US" b="0" dirty="0"/>
              <a:t>中只需要加上注解和配置就可以启动这些框</a:t>
            </a:r>
            <a:r>
              <a:rPr lang="zh-CN" altLang="en-US" b="0" dirty="0" smtClean="0"/>
              <a:t>架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en-US" altLang="zh-CN" b="0" dirty="0"/>
              <a:t>Spring Cloud </a:t>
            </a:r>
            <a:r>
              <a:rPr lang="zh-CN" altLang="en-US" b="0" dirty="0"/>
              <a:t>的组件是可以让</a:t>
            </a:r>
            <a:r>
              <a:rPr lang="en-US" altLang="zh-CN" b="0" dirty="0"/>
              <a:t>spring boot</a:t>
            </a:r>
            <a:r>
              <a:rPr lang="zh-CN" altLang="en-US" b="0" dirty="0"/>
              <a:t>组成集群，达到微服务架构</a:t>
            </a:r>
            <a:endParaRPr lang="en-US" altLang="zh-CN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764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https://springcloud.cc/</a:t>
            </a: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84403"/>
            <a:ext cx="5077569" cy="46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5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616100" y="627534"/>
            <a:ext cx="777232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pic>
        <p:nvPicPr>
          <p:cNvPr id="1026" name="Picture 2" descr="Azur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90" y="-279735"/>
            <a:ext cx="6009350" cy="54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940152" y="242773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40152" y="293179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Server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EnableEurekaServer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  <a:p>
            <a:r>
              <a:rPr lang="en-US" altLang="zh-CN" b="0" dirty="0" smtClean="0"/>
              <a:t>Dashboard link </a:t>
            </a:r>
            <a:r>
              <a:rPr lang="zh-CN" altLang="en-US" b="0" dirty="0" smtClean="0"/>
              <a:t>是</a:t>
            </a:r>
            <a:r>
              <a:rPr lang="en-US" altLang="zh-CN" b="0" dirty="0" smtClean="0"/>
              <a:t>http://hostname:port/eureka</a:t>
            </a:r>
            <a:r>
              <a:rPr lang="en-US" altLang="zh-CN" b="0" dirty="0"/>
              <a:t>/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92375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Eureka Client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@</a:t>
            </a:r>
            <a:r>
              <a:rPr lang="en-US" b="0" dirty="0" err="1" smtClean="0"/>
              <a:t>EnableEurekaClient</a:t>
            </a:r>
            <a:endParaRPr lang="en-US" b="0" dirty="0" smtClean="0"/>
          </a:p>
          <a:p>
            <a:r>
              <a:rPr lang="en-US" b="0" dirty="0" err="1" smtClean="0"/>
              <a:t>Application.properties</a:t>
            </a:r>
            <a:r>
              <a:rPr lang="zh-CN" altLang="en-US" b="0" dirty="0"/>
              <a:t>进</a:t>
            </a:r>
            <a:r>
              <a:rPr lang="zh-CN" altLang="en-US" b="0" dirty="0" smtClean="0"/>
              <a:t>行配置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0182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Feign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@</a:t>
            </a:r>
            <a:r>
              <a:rPr lang="en-US" b="0" dirty="0" err="1" smtClean="0"/>
              <a:t>EnableFeignClients</a:t>
            </a:r>
            <a:endParaRPr lang="en-US" b="0" dirty="0" smtClean="0"/>
          </a:p>
          <a:p>
            <a:r>
              <a:rPr lang="en-US" b="0" dirty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“SERVICE-NAME")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83601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© Pactera. Confidential. All Rights Reserved. </a:t>
            </a: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8582" y="141480"/>
            <a:ext cx="8229600" cy="324036"/>
          </a:xfrm>
        </p:spPr>
        <p:txBody>
          <a:bodyPr vert="horz" lIns="73975" tIns="36987" rIns="73975" bIns="36987" rtlCol="0" anchor="ctr">
            <a:noAutofit/>
          </a:bodyPr>
          <a:lstStyle/>
          <a:p>
            <a:pPr lvl="0"/>
            <a:r>
              <a:rPr lang="en-US" altLang="zh-CN" sz="2000" b="1" dirty="0" smtClean="0">
                <a:solidFill>
                  <a:schemeClr val="accent1"/>
                </a:solidFill>
              </a:rPr>
              <a:t>Spring Cloud – </a:t>
            </a:r>
            <a:r>
              <a:rPr lang="en-US" altLang="zh-CN" sz="2000" b="1" dirty="0" err="1" smtClean="0">
                <a:solidFill>
                  <a:schemeClr val="accent1"/>
                </a:solidFill>
              </a:rPr>
              <a:t>Hystrix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Content Placeholder 3"/>
          <p:cNvSpPr txBox="1">
            <a:spLocks/>
          </p:cNvSpPr>
          <p:nvPr/>
        </p:nvSpPr>
        <p:spPr>
          <a:xfrm>
            <a:off x="548582" y="1059582"/>
            <a:ext cx="7772324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rgbClr val="004280"/>
                </a:solidFill>
                <a:latin typeface="Calibri" pitchFamily="34" charset="0"/>
                <a:ea typeface="微软雅黑" pitchFamily="34" charset="-122"/>
                <a:cs typeface="+mn-cs"/>
              </a:defRPr>
            </a:lvl1pPr>
            <a:lvl2pPr marL="742950" indent="-252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2pPr>
            <a:lvl3pPr marL="11430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3pPr>
            <a:lvl4pPr marL="1600200" indent="-216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4pPr>
            <a:lvl5pPr marL="2057400" indent="-1800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Feign</a:t>
            </a:r>
            <a:r>
              <a:rPr lang="zh-CN" altLang="en-US" b="0" dirty="0" smtClean="0"/>
              <a:t>含有</a:t>
            </a:r>
            <a:r>
              <a:rPr lang="en-US" altLang="zh-CN" b="0" dirty="0" err="1" smtClean="0"/>
              <a:t>Hytrix</a:t>
            </a:r>
            <a:r>
              <a:rPr lang="zh-CN" altLang="en-US" b="0" dirty="0" smtClean="0"/>
              <a:t>框架</a:t>
            </a:r>
            <a:endParaRPr lang="en-US" altLang="zh-CN" b="0" dirty="0" smtClean="0"/>
          </a:p>
          <a:p>
            <a:r>
              <a:rPr lang="en-US" altLang="zh-CN" b="0" dirty="0" err="1" smtClean="0"/>
              <a:t>feign.hystrix.enabled</a:t>
            </a:r>
            <a:r>
              <a:rPr lang="en-US" altLang="zh-CN" b="0" dirty="0" smtClean="0"/>
              <a:t>=true</a:t>
            </a:r>
            <a:endParaRPr lang="en-US" b="0" dirty="0"/>
          </a:p>
          <a:p>
            <a:r>
              <a:rPr lang="en-US" b="0" dirty="0" smtClean="0"/>
              <a:t>@</a:t>
            </a:r>
            <a:r>
              <a:rPr lang="en-US" b="0" dirty="0" err="1"/>
              <a:t>FeignClient</a:t>
            </a:r>
            <a:r>
              <a:rPr lang="en-US" b="0" dirty="0"/>
              <a:t>(value = </a:t>
            </a:r>
            <a:r>
              <a:rPr lang="en-US" b="0" dirty="0" smtClean="0"/>
              <a:t>“SERVICE-NAME</a:t>
            </a:r>
            <a:r>
              <a:rPr lang="en-US" b="0" dirty="0" smtClean="0"/>
              <a:t>")</a:t>
            </a:r>
          </a:p>
          <a:p>
            <a:r>
              <a:rPr lang="en-US" altLang="zh-CN" b="0" dirty="0"/>
              <a:t>fallback </a:t>
            </a:r>
            <a:r>
              <a:rPr lang="en-US" altLang="zh-CN" b="0" dirty="0" smtClean="0"/>
              <a:t>=</a:t>
            </a:r>
            <a:r>
              <a:rPr lang="zh-CN" altLang="en-US" b="0" dirty="0" smtClean="0"/>
              <a:t>实现类</a:t>
            </a:r>
            <a:r>
              <a:rPr lang="en-US" altLang="zh-CN" b="0" dirty="0" smtClean="0"/>
              <a:t>.</a:t>
            </a:r>
            <a:r>
              <a:rPr lang="en-US" altLang="zh-CN" b="0" dirty="0"/>
              <a:t>class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733895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17695</TotalTime>
  <Words>376</Words>
  <Application>Microsoft Office PowerPoint</Application>
  <PresentationFormat>On-screen Show (16:9)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GE Inspira Pitch</vt:lpstr>
      <vt:lpstr>Lucida Grande</vt:lpstr>
      <vt:lpstr>Microsoft YaHei</vt:lpstr>
      <vt:lpstr>SimSun</vt:lpstr>
      <vt:lpstr>Arial</vt:lpstr>
      <vt:lpstr>Calibri</vt:lpstr>
      <vt:lpstr>Office 主题</vt:lpstr>
      <vt:lpstr>Spring Cloud</vt:lpstr>
      <vt:lpstr>微服务</vt:lpstr>
      <vt:lpstr>Spring Cloud</vt:lpstr>
      <vt:lpstr>Spring Cloud</vt:lpstr>
      <vt:lpstr>Spring Cloud</vt:lpstr>
      <vt:lpstr>Spring Cloud – Eureka Server</vt:lpstr>
      <vt:lpstr>Spring Cloud – Eureka Client</vt:lpstr>
      <vt:lpstr>Spring Cloud – Feign</vt:lpstr>
      <vt:lpstr>Spring Cloud – Hystrix</vt:lpstr>
      <vt:lpstr>Spring Cloud – zuul</vt:lpstr>
      <vt:lpstr>Spring Cloud – zuul</vt:lpstr>
      <vt:lpstr>Spring Cloud – config-server</vt:lpstr>
      <vt:lpstr>Spring Cloud – config-client</vt:lpstr>
      <vt:lpstr>Thanks!</vt:lpstr>
    </vt:vector>
  </TitlesOfParts>
  <Company>Vanceinfo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Tang, Xiaolong (GE Digital, consultant)</cp:lastModifiedBy>
  <cp:revision>806</cp:revision>
  <dcterms:created xsi:type="dcterms:W3CDTF">2014-03-04T02:35:50Z</dcterms:created>
  <dcterms:modified xsi:type="dcterms:W3CDTF">2018-03-01T06:48:07Z</dcterms:modified>
</cp:coreProperties>
</file>