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5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946F-7E29-41CA-A124-A94E8B2193CB}" type="datetimeFigureOut">
              <a:rPr lang="en-US" smtClean="0"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FC662-F524-49BC-B297-57D53F346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王伟</a:t>
            </a:r>
            <a:r>
              <a:rPr lang="zh-CN" altLang="en-US" dirty="0" smtClean="0"/>
              <a:t>东 男 </a:t>
            </a:r>
            <a:r>
              <a:rPr lang="en-US" altLang="zh-CN" dirty="0" smtClean="0"/>
              <a:t>33 563599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8519" l="10000" r="764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7585" y="609600"/>
            <a:ext cx="10896600" cy="61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1447800"/>
            <a:ext cx="3124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zh-CN" altLang="en-US" sz="1400" dirty="0" smtClean="0"/>
              <a:t>左颞极（颞中回前部）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杏仁核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B </a:t>
            </a:r>
            <a:r>
              <a:rPr lang="zh-CN" altLang="en-US" sz="1400" dirty="0" smtClean="0"/>
              <a:t>左颞中回前中部</a:t>
            </a:r>
            <a:r>
              <a:rPr lang="en-US" altLang="zh-CN" sz="1400" dirty="0" smtClean="0"/>
              <a:t>—</a:t>
            </a:r>
            <a:r>
              <a:rPr lang="zh-CN" altLang="en-US" sz="1400" dirty="0"/>
              <a:t>海马</a:t>
            </a:r>
            <a:r>
              <a:rPr lang="zh-CN" altLang="en-US" sz="1400" dirty="0" smtClean="0"/>
              <a:t>头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C </a:t>
            </a:r>
            <a:r>
              <a:rPr lang="zh-CN" altLang="en-US" sz="1400" dirty="0" smtClean="0"/>
              <a:t>左颞中回后部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海马尾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D </a:t>
            </a:r>
            <a:r>
              <a:rPr lang="zh-CN" altLang="en-US" sz="1400" dirty="0" smtClean="0"/>
              <a:t>左颞下回后部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颞极底部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E </a:t>
            </a:r>
            <a:r>
              <a:rPr lang="zh-CN" altLang="en-US" sz="1400" dirty="0" smtClean="0"/>
              <a:t>左额中回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岛前小叶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F </a:t>
            </a:r>
            <a:r>
              <a:rPr lang="zh-CN" altLang="en-US" sz="1400" dirty="0" smtClean="0"/>
              <a:t>左顶上小叶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岛前长回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G </a:t>
            </a:r>
            <a:r>
              <a:rPr lang="zh-CN" altLang="en-US" sz="1400" dirty="0" smtClean="0"/>
              <a:t>左颞横回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岛后短回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H </a:t>
            </a:r>
            <a:r>
              <a:rPr lang="zh-CN" altLang="en-US" sz="1400" dirty="0" smtClean="0"/>
              <a:t>右颞中回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海马头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J  </a:t>
            </a:r>
            <a:r>
              <a:rPr lang="zh-CN" altLang="en-US" sz="1400" dirty="0"/>
              <a:t>颞上</a:t>
            </a:r>
            <a:r>
              <a:rPr lang="zh-CN" altLang="en-US" sz="1400" dirty="0" smtClean="0"/>
              <a:t>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岛叶（岛后短回）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K </a:t>
            </a:r>
            <a:r>
              <a:rPr lang="zh-CN" altLang="en-US" sz="1400" dirty="0" smtClean="0"/>
              <a:t>右顶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岛前长回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颞极（颞上回）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L </a:t>
            </a:r>
            <a:r>
              <a:rPr lang="zh-CN" altLang="en-US" sz="1400" dirty="0" smtClean="0"/>
              <a:t>左颞上回后部（</a:t>
            </a:r>
            <a:r>
              <a:rPr lang="en-US" altLang="zh-CN" sz="1400" dirty="0" err="1" smtClean="0"/>
              <a:t>wernicke</a:t>
            </a:r>
            <a:r>
              <a:rPr lang="zh-CN" altLang="en-US" sz="1400" dirty="0" smtClean="0"/>
              <a:t>区）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环岛后沟</a:t>
            </a:r>
            <a:endParaRPr lang="en-US" altLang="zh-CN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51306" y="34945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9946" y="36077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G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3654" y="243697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6615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699" y="45397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5521" y="3977082"/>
            <a:ext cx="19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2538" y="4340717"/>
            <a:ext cx="22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5601" y="4419600"/>
            <a:ext cx="15738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0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王伟东 男 </a:t>
            </a:r>
            <a:r>
              <a:rPr lang="en-US" altLang="zh-CN" dirty="0" smtClean="0"/>
              <a:t>33 563599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6204" l="15052" r="691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764589"/>
            <a:ext cx="10701866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3415" y="1447800"/>
            <a:ext cx="236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</a:t>
            </a:r>
            <a:r>
              <a:rPr lang="zh-CN" altLang="en-US" sz="1400" dirty="0" smtClean="0"/>
              <a:t>左颞极（颞中回前部）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杏仁核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B </a:t>
            </a:r>
            <a:r>
              <a:rPr lang="zh-CN" altLang="en-US" sz="1400" dirty="0" smtClean="0"/>
              <a:t>左颞中回前中部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海马头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C </a:t>
            </a:r>
            <a:r>
              <a:rPr lang="zh-CN" altLang="en-US" sz="1400" dirty="0" smtClean="0"/>
              <a:t>左颞中回后部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海马尾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D </a:t>
            </a:r>
            <a:r>
              <a:rPr lang="zh-CN" altLang="en-US" sz="1400" dirty="0" smtClean="0"/>
              <a:t>左颞下回后部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颞极底部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E </a:t>
            </a:r>
            <a:r>
              <a:rPr lang="zh-CN" altLang="en-US" sz="1400" dirty="0" smtClean="0"/>
              <a:t>左额中回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岛前小叶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F </a:t>
            </a:r>
            <a:r>
              <a:rPr lang="zh-CN" altLang="en-US" sz="1400" dirty="0" smtClean="0"/>
              <a:t>左顶上小叶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岛前长回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G </a:t>
            </a:r>
            <a:r>
              <a:rPr lang="zh-CN" altLang="en-US" sz="1400" dirty="0" smtClean="0"/>
              <a:t>左颞横回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岛后短回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H </a:t>
            </a:r>
            <a:r>
              <a:rPr lang="zh-CN" altLang="en-US" sz="1400" dirty="0" smtClean="0"/>
              <a:t>右颞中回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海马头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sz="1400" dirty="0" smtClean="0"/>
              <a:t>J  </a:t>
            </a:r>
            <a:r>
              <a:rPr lang="zh-CN" altLang="en-US" sz="1400" dirty="0" smtClean="0"/>
              <a:t>颞上回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岛叶（岛后短回）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K </a:t>
            </a:r>
            <a:r>
              <a:rPr lang="zh-CN" altLang="en-US" sz="1400" dirty="0" smtClean="0"/>
              <a:t>右顶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岛前长回</a:t>
            </a:r>
            <a:r>
              <a:rPr lang="en-US" altLang="zh-CN" sz="1400" dirty="0" smtClean="0"/>
              <a:t>—</a:t>
            </a:r>
            <a:r>
              <a:rPr lang="zh-CN" altLang="en-US" sz="1400" dirty="0" smtClean="0"/>
              <a:t>颞极（颞上回）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L </a:t>
            </a:r>
            <a:r>
              <a:rPr lang="zh-CN" altLang="en-US" sz="1400" dirty="0" smtClean="0"/>
              <a:t>左颞上回后部（</a:t>
            </a:r>
            <a:r>
              <a:rPr lang="en-US" altLang="zh-CN" sz="1400" dirty="0" err="1" smtClean="0"/>
              <a:t>wernicke</a:t>
            </a:r>
            <a:r>
              <a:rPr lang="zh-CN" altLang="en-US" sz="1400" dirty="0" smtClean="0"/>
              <a:t>区）</a:t>
            </a:r>
            <a:r>
              <a:rPr lang="en-US" altLang="zh-CN" sz="1400" dirty="0" smtClean="0"/>
              <a:t>--</a:t>
            </a:r>
            <a:r>
              <a:rPr lang="zh-CN" altLang="en-US" sz="1400" dirty="0" smtClean="0"/>
              <a:t>环岛后沟</a:t>
            </a:r>
            <a:endParaRPr lang="en-US" altLang="zh-CN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38200" y="273514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K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426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J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4374" y="480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H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1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293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王伟东 男 33 563599</vt:lpstr>
      <vt:lpstr>王伟东 男 33 563599</vt:lpstr>
    </vt:vector>
  </TitlesOfParts>
  <Company>Brainlab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王伟东 男 33 563599</dc:title>
  <dc:creator>Brainlab</dc:creator>
  <cp:lastModifiedBy>Brainlab</cp:lastModifiedBy>
  <cp:revision>3</cp:revision>
  <dcterms:created xsi:type="dcterms:W3CDTF">2018-06-08T05:53:42Z</dcterms:created>
  <dcterms:modified xsi:type="dcterms:W3CDTF">2018-06-08T06:15:08Z</dcterms:modified>
</cp:coreProperties>
</file>