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1" r:id="rId6"/>
    <p:sldId id="270" r:id="rId7"/>
    <p:sldId id="25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-600" y="-84"/>
      </p:cViewPr>
      <p:guideLst>
        <p:guide orient="horz" pos="164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5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13660" y="1276985"/>
            <a:ext cx="56692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JavaSE</a:t>
            </a:r>
            <a:r>
              <a:rPr lang="zh-CN" altLang="en-US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面试题</a:t>
            </a:r>
            <a:endParaRPr lang="zh-CN" altLang="en-US" sz="4800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99561" y="2705735"/>
            <a:ext cx="26212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讲师：柴林燕</a:t>
            </a:r>
            <a:endParaRPr lang="en-US" altLang="zh-CN" sz="320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" y="403860"/>
            <a:ext cx="6235065" cy="47682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4535" y="5080"/>
            <a:ext cx="208597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高频面试题系列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51830" y="2603500"/>
            <a:ext cx="116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运行结果：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j-ea"/>
              </a:rPr>
              <a:t>考点？</a:t>
            </a:r>
            <a:endParaRPr lang="zh-CN" altLang="en-US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84673"/>
            <a:ext cx="7886700" cy="3264074"/>
          </a:xfrm>
        </p:spPr>
        <p:txBody>
          <a:bodyPr/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方法的参数传递机制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String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、包装类等对象的不可变性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4535" y="5080"/>
            <a:ext cx="208597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高频面试题系列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19903"/>
            <a:ext cx="7886700" cy="3264074"/>
          </a:xfrm>
        </p:spPr>
        <p:txBody>
          <a:bodyPr/>
          <a:p>
            <a:pPr marL="457200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形参是基本数据类型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传递数据值</a:t>
            </a:r>
            <a:endParaRPr lang="zh-CN" altLang="en-US" sz="1665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457200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实参是引用数据类型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传递地址值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特殊的类型：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String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、包装类等对象不可变性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4535" y="5080"/>
            <a:ext cx="208597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高频面试题系列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j-ea"/>
              </a:rPr>
              <a:t>方法的参数传递机制：</a:t>
            </a:r>
            <a:endParaRPr lang="zh-CN" altLang="en-US">
              <a:latin typeface="+mj-ea"/>
            </a:endParaRPr>
          </a:p>
        </p:txBody>
      </p:sp>
      <p:pic>
        <p:nvPicPr>
          <p:cNvPr id="2" name="图片 1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25" y="620395"/>
            <a:ext cx="2286000" cy="2286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05175" y="1200785"/>
            <a:ext cx="325628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Thank you!</a:t>
            </a:r>
            <a:endParaRPr lang="en-US" altLang="zh-CN" sz="4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 descr="微信图片_201809171612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180" y="1901190"/>
            <a:ext cx="3047365" cy="28568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WPS 演示</Application>
  <PresentationFormat>全屏显示(16:9)</PresentationFormat>
  <Paragraphs>30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楷体</vt:lpstr>
      <vt:lpstr>Wingdings</vt:lpstr>
      <vt:lpstr>Arial Unicode MS</vt:lpstr>
      <vt:lpstr>Office 主题</vt:lpstr>
      <vt:lpstr>PowerPoint 演示文稿</vt:lpstr>
      <vt:lpstr>PowerPoint 演示文稿</vt:lpstr>
      <vt:lpstr>考点？</vt:lpstr>
      <vt:lpstr>方法的参数传递机制：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Irene</cp:lastModifiedBy>
  <cp:revision>121</cp:revision>
  <dcterms:created xsi:type="dcterms:W3CDTF">2018-03-01T02:03:00Z</dcterms:created>
  <dcterms:modified xsi:type="dcterms:W3CDTF">2018-09-18T00:34:33Z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