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80" r:id="rId6"/>
    <p:sldId id="273" r:id="rId7"/>
    <p:sldId id="276" r:id="rId8"/>
    <p:sldId id="274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600" y="-84"/>
      </p:cViewPr>
      <p:guideLst>
        <p:guide orient="horz" pos="1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JavaSE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面试题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9561" y="270573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讲师：柴林燕</a:t>
            </a:r>
            <a:endParaRPr lang="en-US" altLang="zh-CN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3730" y="228473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运行结果：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403860"/>
            <a:ext cx="6069330" cy="4742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考点？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0780"/>
            <a:ext cx="7886700" cy="348234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就近原则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变量的分类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1800"/>
              <a:t>成员变量：类变量、实例变量</a:t>
            </a:r>
            <a:endParaRPr lang="zh-CN" altLang="en-US" sz="1800"/>
          </a:p>
          <a:p>
            <a:pPr lvl="1" fontAlgn="auto">
              <a:lnSpc>
                <a:spcPct val="150000"/>
              </a:lnSpc>
            </a:pPr>
            <a:r>
              <a:rPr lang="zh-CN" altLang="en-US" sz="1800"/>
              <a:t>局部变量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非静态代码块的执行：每次创建实例对象都会执行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方法的调用规则：调用一次执行一次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940" y="933450"/>
            <a:ext cx="8481695" cy="3450590"/>
          </a:xfrm>
        </p:spPr>
        <p:txBody>
          <a:bodyPr/>
          <a:p>
            <a:pPr marL="457200" indent="-457200" fontAlgn="auto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声明的位置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局部变量：方法体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中，形参，代码块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成员变量：类中方法外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371600" lvl="2" indent="-457200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4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类变量：有</a:t>
            </a:r>
            <a:r>
              <a:rPr lang="en-US" altLang="zh-CN" sz="144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static</a:t>
            </a:r>
            <a:r>
              <a:rPr lang="zh-CN" altLang="en-US" sz="144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修饰</a:t>
            </a:r>
            <a:endParaRPr lang="zh-CN" altLang="en-US" sz="144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371600" lvl="2" indent="-457200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4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实例变量：没有</a:t>
            </a:r>
            <a:r>
              <a:rPr lang="en-US" altLang="zh-CN" sz="144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static</a:t>
            </a:r>
            <a:r>
              <a:rPr lang="zh-CN" altLang="en-US" sz="144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修饰</a:t>
            </a:r>
            <a:endParaRPr lang="zh-CN" altLang="en-US" sz="149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 fontAlgn="auto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修饰符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局部变量：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final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成员变量：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public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protected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private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final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static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volatile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transient</a:t>
            </a:r>
            <a:endParaRPr lang="en-US" altLang="zh-CN" sz="144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 fontAlgn="auto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值存储的位置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局部变量：栈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实例变量：堆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类变量：方法区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ea"/>
              </a:rPr>
              <a:t>局部变量与成员变量的区别：</a:t>
            </a:r>
            <a:endParaRPr lang="zh-CN" altLang="en-US">
              <a:latin typeface="+mj-ea"/>
            </a:endParaRPr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0" y="403860"/>
            <a:ext cx="1984375" cy="1984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890" y="1029335"/>
            <a:ext cx="8032750" cy="3729355"/>
          </a:xfrm>
        </p:spPr>
        <p:txBody>
          <a:bodyPr/>
          <a:p>
            <a:pPr marL="457200" indent="-457200" fontAlgn="auto">
              <a:lnSpc>
                <a:spcPct val="100000"/>
              </a:lnSpc>
              <a:buFont typeface="+mj-ea"/>
              <a:buAutoNum type="circleNumDbPlain" startAt="4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作用域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局部变量：从声明处开始，到所属的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}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结束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实例变量：在当前类中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“this.”(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this.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可以缺省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，在其他类中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对象名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.”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访问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类变量：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在当前类中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类名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.”(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有时类名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可以省略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，在其他类中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类名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.”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对象名</a:t>
            </a:r>
            <a:r>
              <a:rPr lang="en-US" altLang="zh-CN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.”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访问</a:t>
            </a:r>
            <a:endParaRPr lang="zh-CN" altLang="en-US" sz="166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 fontAlgn="auto">
              <a:lnSpc>
                <a:spcPct val="100000"/>
              </a:lnSpc>
              <a:buFont typeface="+mj-ea"/>
              <a:buAutoNum type="circleNumDbPlain" startAt="4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生命周期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局部变量：每一个线程，每一次调用执行都是新的生命周期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实例变量：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随着对象的创建而初始化，随着对象的被回收而消亡，每一个对象的实例变量是独立的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类变量：</a:t>
            </a:r>
            <a:r>
              <a:rPr lang="zh-CN" altLang="en-US" sz="166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随着类的初始化而初始化，随着类的卸载而消亡，该类的所有对象的类变量是共享的</a:t>
            </a:r>
            <a:endParaRPr lang="zh-CN" altLang="en-US" sz="166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 fontAlgn="auto">
              <a:lnSpc>
                <a:spcPct val="100000"/>
              </a:lnSpc>
              <a:buFont typeface="+mj-ea"/>
              <a:buAutoNum type="circleNumDbPlain" startAt="4"/>
            </a:pP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ea"/>
              </a:rPr>
              <a:t>局部变量与成员变量的区别：</a:t>
            </a:r>
            <a:endParaRPr lang="zh-CN" altLang="en-US">
              <a:latin typeface="+mj-ea"/>
            </a:endParaRPr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1775" y="403860"/>
            <a:ext cx="1286510" cy="1286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9903"/>
            <a:ext cx="7886700" cy="3264074"/>
          </a:xfrm>
        </p:spPr>
        <p:txBody>
          <a:bodyPr/>
          <a:p>
            <a:pPr marL="457200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局部变量与实例变量重名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在实例变量前面加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“this.”</a:t>
            </a:r>
            <a:endParaRPr lang="zh-CN" altLang="en-US" sz="233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局部变量与类变量重名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在类变量前面加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.”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当局部变量与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变量重名时，如何区分</a:t>
            </a:r>
            <a:r>
              <a:rPr lang="zh-CN" altLang="en-US">
                <a:latin typeface="+mj-ea"/>
              </a:rPr>
              <a:t>：</a:t>
            </a:r>
            <a:endParaRPr lang="zh-CN" altLang="en-US">
              <a:latin typeface="+mj-ea"/>
            </a:endParaRPr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775" y="1645920"/>
            <a:ext cx="1984375" cy="1984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5175" y="1200785"/>
            <a:ext cx="3256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Thank you!</a:t>
            </a:r>
            <a:endParaRPr lang="en-US" altLang="zh-CN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微信图片_20180917161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1901190"/>
            <a:ext cx="3047365" cy="2856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全屏显示(16:9)</PresentationFormat>
  <Paragraphs>59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楷体</vt:lpstr>
      <vt:lpstr>Wingdings</vt:lpstr>
      <vt:lpstr>Arial Unicode MS</vt:lpstr>
      <vt:lpstr>Office 主题</vt:lpstr>
      <vt:lpstr>PowerPoint 演示文稿</vt:lpstr>
      <vt:lpstr>PowerPoint 演示文稿</vt:lpstr>
      <vt:lpstr>考点？</vt:lpstr>
      <vt:lpstr>局部变量与成员变量的区别：</vt:lpstr>
      <vt:lpstr>局部变量与成员变量的区别：</vt:lpstr>
      <vt:lpstr>当局部变量与xx变量重名时，如何区分：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Irene</cp:lastModifiedBy>
  <cp:revision>170</cp:revision>
  <dcterms:created xsi:type="dcterms:W3CDTF">2018-03-01T02:03:00Z</dcterms:created>
  <dcterms:modified xsi:type="dcterms:W3CDTF">2018-10-12T10:04:51Z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