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82" r:id="rId6"/>
    <p:sldId id="283" r:id="rId7"/>
    <p:sldId id="28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600" y="-84"/>
      </p:cViewPr>
      <p:guideLst>
        <p:guide orient="horz" pos="1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JavaSE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面试题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讲师：柴林燕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573405"/>
            <a:ext cx="7710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ea typeface="宋体" panose="02010600030101010101" pitchFamily="2" charset="-122"/>
                <a:cs typeface="+mn-lt"/>
              </a:rPr>
              <a:t>编程题：</a:t>
            </a:r>
            <a:r>
              <a:rPr sz="3200">
                <a:ea typeface="宋体" panose="02010600030101010101" pitchFamily="2" charset="-122"/>
                <a:cs typeface="+mn-lt"/>
              </a:rPr>
              <a:t>有n步台阶，一次只能上1步或2步，共有多少种走法？</a:t>
            </a:r>
            <a:endParaRPr sz="3200">
              <a:ea typeface="宋体" panose="02010600030101010101" pitchFamily="2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120" y="2018665"/>
            <a:ext cx="2475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递归</a:t>
            </a:r>
            <a:endParaRPr lang="zh-CN" altLang="en-US" sz="2400"/>
          </a:p>
          <a:p>
            <a:pPr marL="342900" indent="-342900">
              <a:buFont typeface="+mj-lt"/>
              <a:buAutoNum type="arabicPeriod"/>
            </a:pPr>
            <a:endParaRPr lang="zh-CN" altLang="en-US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循环迭代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573405"/>
            <a:ext cx="771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ea typeface="宋体" panose="02010600030101010101" pitchFamily="2" charset="-122"/>
                <a:cs typeface="+mn-lt"/>
              </a:rPr>
              <a:t>递归</a:t>
            </a:r>
            <a:endParaRPr lang="zh-CN" sz="3200">
              <a:ea typeface="宋体" panose="02010600030101010101" pitchFamily="2" charset="-122"/>
              <a:cs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595" y="1677670"/>
            <a:ext cx="914400" cy="2875915"/>
          </a:xfrm>
        </p:spPr>
        <p:txBody>
          <a:bodyPr/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n=1 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n=2  </a:t>
            </a: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n=4 </a:t>
            </a: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....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10000"/>
              </a:lnSpc>
              <a:spcBef>
                <a:spcPts val="700"/>
              </a:spcBef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n=x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               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5070" y="1606550"/>
            <a:ext cx="225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-&gt;f(1) = 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54750" y="2038985"/>
            <a:ext cx="225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-&gt;f(2) = 2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54750" y="2555875"/>
            <a:ext cx="286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-&gt;f(3) = f(1) + f(2)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54750" y="3383915"/>
            <a:ext cx="286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-&gt;f(4) = f(2) + f(3)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27445" y="4213225"/>
            <a:ext cx="286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-&gt;f(x) = f(x-2) + f(x-1)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4480" y="1649730"/>
            <a:ext cx="157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-&gt;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一步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4480" y="2066290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一步一步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64310" y="2535555"/>
            <a:ext cx="473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72565" y="3264535"/>
            <a:ext cx="4549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    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f(3)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f(3)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95095" y="4074795"/>
            <a:ext cx="4878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5" grpId="0"/>
      <p:bldP spid="10" grpId="0"/>
      <p:bldP spid="11" grpId="0"/>
      <p:bldP spid="17" grpId="0"/>
      <p:bldP spid="12" grpId="0"/>
      <p:bldP spid="1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785" y="471805"/>
            <a:ext cx="2384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ea typeface="宋体" panose="02010600030101010101" pitchFamily="2" charset="-122"/>
                <a:cs typeface="+mn-lt"/>
              </a:rPr>
              <a:t>循环迭代</a:t>
            </a:r>
            <a:endParaRPr lang="zh-CN" sz="3200">
              <a:ea typeface="宋体" panose="02010600030101010101" pitchFamily="2" charset="-122"/>
              <a:cs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595" y="1000760"/>
            <a:ext cx="914400" cy="3049905"/>
          </a:xfrm>
        </p:spPr>
        <p:txBody>
          <a:bodyPr/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n=1 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n=2  </a:t>
            </a: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 sz="1800">
                <a:latin typeface="楷体" panose="02010609060101010101" charset="-122"/>
                <a:ea typeface="楷体" panose="02010609060101010101" charset="-122"/>
              </a:rPr>
              <a:t>n=4 </a:t>
            </a:r>
            <a:endParaRPr lang="en-US" altLang="zh-CN" sz="18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....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700"/>
              </a:spcBef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n=x  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                      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5070" y="1000760"/>
            <a:ext cx="225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-&gt;f(1) = 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54750" y="1433195"/>
            <a:ext cx="225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-&gt;f(2) = 2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3165" y="1767205"/>
            <a:ext cx="2868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-&gt;f(3) = two + one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f(3) = f(1) + f(2)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/>
              <a:t>    two = f(1) ; one = f(2)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54750" y="2926715"/>
            <a:ext cx="2868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-&gt;f(4) = two + one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f(4) = f(2) + f(3)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two = f(2);    one = f(3)</a:t>
            </a:r>
            <a:r>
              <a:rPr lang="zh-CN" altLang="en-US"/>
              <a:t>   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203315" y="3848735"/>
            <a:ext cx="2868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-&gt;f(x) = two + one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f(x) = f(x-2) + f(x-1)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two = f(x-2); one = f(x-1)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554480" y="1043940"/>
            <a:ext cx="157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-&gt;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一步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4480" y="1460500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一步一步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64310" y="2032635"/>
            <a:ext cx="473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  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72565" y="2761615"/>
            <a:ext cx="4549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    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f(3)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f(3)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95095" y="4063365"/>
            <a:ext cx="4878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-&gt;(1)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直接跨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先到达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，然后从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f(x-1)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步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9570" y="410210"/>
            <a:ext cx="403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one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保存最后走一步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two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保存最后走两步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5" grpId="0"/>
      <p:bldP spid="10" grpId="0"/>
      <p:bldP spid="11" grpId="0"/>
      <p:bldP spid="17" grpId="0"/>
      <p:bldP spid="12" grpId="0"/>
      <p:bldP spid="18" grpId="0"/>
      <p:bldP spid="1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18235"/>
            <a:ext cx="8449945" cy="3524885"/>
          </a:xfrm>
        </p:spPr>
        <p:txBody>
          <a:bodyPr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方法调用自身称为递归，利用变量的原值推出新值称为迭代。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递归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优点：大问题转化为小问题，可以减少代码量，同时代码精简，可读性好；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缺点：递归调用浪费了空间，而且递归太深容易造成堆栈的溢出。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迭代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优点：代码运行效率好，因为时间只因循环次数增加而增加，而且没有额外的空间开销；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 sz="1800">
                <a:latin typeface="楷体" panose="02010609060101010101" charset="-122"/>
                <a:ea typeface="楷体" panose="02010609060101010101" charset="-122"/>
              </a:rPr>
              <a:t>缺点：代码不如递归简洁，可读性好</a:t>
            </a:r>
            <a:endParaRPr lang="zh-CN" alt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5175" y="1200785"/>
            <a:ext cx="3256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Thank you!</a:t>
            </a:r>
            <a:endParaRPr lang="en-US" altLang="zh-CN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微信图片_20180917161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901190"/>
            <a:ext cx="3047365" cy="285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WPS 演示</Application>
  <PresentationFormat>全屏显示(16:9)</PresentationFormat>
  <Paragraphs>106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Irene</cp:lastModifiedBy>
  <cp:revision>171</cp:revision>
  <dcterms:created xsi:type="dcterms:W3CDTF">2018-03-01T02:03:00Z</dcterms:created>
  <dcterms:modified xsi:type="dcterms:W3CDTF">2018-09-19T03:50:48Z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