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3.png" ContentType="image/png"/>
  <Override PartName="/ppt/media/image2.jpeg" ContentType="image/jpe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27" name="PlaceHolder 2"/>
          <p:cNvSpPr>
            <a:spLocks noGrp="1"/>
          </p:cNvSpPr>
          <p:nvPr>
            <p:ph type="body"/>
          </p:nvPr>
        </p:nvSpPr>
        <p:spPr>
          <a:xfrm>
            <a:off x="900000" y="1980000"/>
            <a:ext cx="82800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28" name="PlaceHolder 3"/>
          <p:cNvSpPr>
            <a:spLocks noGrp="1"/>
          </p:cNvSpPr>
          <p:nvPr>
            <p:ph type="body"/>
          </p:nvPr>
        </p:nvSpPr>
        <p:spPr>
          <a:xfrm>
            <a:off x="900000" y="4270320"/>
            <a:ext cx="828000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30" name="PlaceHolder 2"/>
          <p:cNvSpPr>
            <a:spLocks noGrp="1"/>
          </p:cNvSpPr>
          <p:nvPr>
            <p:ph type="body"/>
          </p:nvPr>
        </p:nvSpPr>
        <p:spPr>
          <a:xfrm>
            <a:off x="9000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31" name="PlaceHolder 3"/>
          <p:cNvSpPr>
            <a:spLocks noGrp="1"/>
          </p:cNvSpPr>
          <p:nvPr>
            <p:ph type="body"/>
          </p:nvPr>
        </p:nvSpPr>
        <p:spPr>
          <a:xfrm>
            <a:off x="51426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32" name="PlaceHolder 4"/>
          <p:cNvSpPr>
            <a:spLocks noGrp="1"/>
          </p:cNvSpPr>
          <p:nvPr>
            <p:ph type="body"/>
          </p:nvPr>
        </p:nvSpPr>
        <p:spPr>
          <a:xfrm>
            <a:off x="900000" y="427032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33" name="PlaceHolder 5"/>
          <p:cNvSpPr>
            <a:spLocks noGrp="1"/>
          </p:cNvSpPr>
          <p:nvPr>
            <p:ph type="body"/>
          </p:nvPr>
        </p:nvSpPr>
        <p:spPr>
          <a:xfrm>
            <a:off x="5142600" y="427032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35" name="PlaceHolder 2"/>
          <p:cNvSpPr>
            <a:spLocks noGrp="1"/>
          </p:cNvSpPr>
          <p:nvPr>
            <p:ph type="body"/>
          </p:nvPr>
        </p:nvSpPr>
        <p:spPr>
          <a:xfrm>
            <a:off x="900000" y="198000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36" name="PlaceHolder 3"/>
          <p:cNvSpPr>
            <a:spLocks noGrp="1"/>
          </p:cNvSpPr>
          <p:nvPr>
            <p:ph type="body"/>
          </p:nvPr>
        </p:nvSpPr>
        <p:spPr>
          <a:xfrm>
            <a:off x="3699360" y="198000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37" name="PlaceHolder 4"/>
          <p:cNvSpPr>
            <a:spLocks noGrp="1"/>
          </p:cNvSpPr>
          <p:nvPr>
            <p:ph type="body"/>
          </p:nvPr>
        </p:nvSpPr>
        <p:spPr>
          <a:xfrm>
            <a:off x="6499080" y="198000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38" name="PlaceHolder 5"/>
          <p:cNvSpPr>
            <a:spLocks noGrp="1"/>
          </p:cNvSpPr>
          <p:nvPr>
            <p:ph type="body"/>
          </p:nvPr>
        </p:nvSpPr>
        <p:spPr>
          <a:xfrm>
            <a:off x="900000" y="427032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39" name="PlaceHolder 6"/>
          <p:cNvSpPr>
            <a:spLocks noGrp="1"/>
          </p:cNvSpPr>
          <p:nvPr>
            <p:ph type="body"/>
          </p:nvPr>
        </p:nvSpPr>
        <p:spPr>
          <a:xfrm>
            <a:off x="3699360" y="427032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40" name="PlaceHolder 7"/>
          <p:cNvSpPr>
            <a:spLocks noGrp="1"/>
          </p:cNvSpPr>
          <p:nvPr>
            <p:ph type="body"/>
          </p:nvPr>
        </p:nvSpPr>
        <p:spPr>
          <a:xfrm>
            <a:off x="6499080" y="427032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47" name="PlaceHolder 2"/>
          <p:cNvSpPr>
            <a:spLocks noGrp="1"/>
          </p:cNvSpPr>
          <p:nvPr>
            <p:ph type="subTitle"/>
          </p:nvPr>
        </p:nvSpPr>
        <p:spPr>
          <a:xfrm>
            <a:off x="900000" y="1980000"/>
            <a:ext cx="8280000" cy="4384800"/>
          </a:xfrm>
          <a:prstGeom prst="rect">
            <a:avLst/>
          </a:prstGeom>
        </p:spPr>
        <p:txBody>
          <a:bodyPr lIns="0" rIns="0" tIns="0" bIns="0" anchor="ctr">
            <a:noAutofit/>
          </a:bodyPr>
          <a:p>
            <a:pPr algn="ctr"/>
            <a:endParaRPr b="0" lang="en-US" sz="3200" spc="-1" strike="noStrike">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49" name="PlaceHolder 2"/>
          <p:cNvSpPr>
            <a:spLocks noGrp="1"/>
          </p:cNvSpPr>
          <p:nvPr>
            <p:ph type="body"/>
          </p:nvPr>
        </p:nvSpPr>
        <p:spPr>
          <a:xfrm>
            <a:off x="900000" y="1980000"/>
            <a:ext cx="8280000" cy="438480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51" name="PlaceHolder 2"/>
          <p:cNvSpPr>
            <a:spLocks noGrp="1"/>
          </p:cNvSpPr>
          <p:nvPr>
            <p:ph type="body"/>
          </p:nvPr>
        </p:nvSpPr>
        <p:spPr>
          <a:xfrm>
            <a:off x="900000" y="1980000"/>
            <a:ext cx="4040280" cy="438480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52" name="PlaceHolder 3"/>
          <p:cNvSpPr>
            <a:spLocks noGrp="1"/>
          </p:cNvSpPr>
          <p:nvPr>
            <p:ph type="body"/>
          </p:nvPr>
        </p:nvSpPr>
        <p:spPr>
          <a:xfrm>
            <a:off x="5142600" y="1980000"/>
            <a:ext cx="4040280" cy="438480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900000" y="1080000"/>
            <a:ext cx="8280000" cy="3076920"/>
          </a:xfrm>
          <a:prstGeom prst="rect">
            <a:avLst/>
          </a:prstGeom>
        </p:spPr>
        <p:txBody>
          <a:bodyPr lIns="0" rIns="0" tIns="0" bIns="0" anchor="ctr">
            <a:noAutofit/>
          </a:bodyPr>
          <a:p>
            <a:pPr algn="ctr"/>
            <a:endParaRPr b="0" lang="en-US" sz="3200" spc="-1" strike="noStrike">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56" name="PlaceHolder 2"/>
          <p:cNvSpPr>
            <a:spLocks noGrp="1"/>
          </p:cNvSpPr>
          <p:nvPr>
            <p:ph type="body"/>
          </p:nvPr>
        </p:nvSpPr>
        <p:spPr>
          <a:xfrm>
            <a:off x="9000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57" name="PlaceHolder 3"/>
          <p:cNvSpPr>
            <a:spLocks noGrp="1"/>
          </p:cNvSpPr>
          <p:nvPr>
            <p:ph type="body"/>
          </p:nvPr>
        </p:nvSpPr>
        <p:spPr>
          <a:xfrm>
            <a:off x="5142600" y="1980000"/>
            <a:ext cx="4040280" cy="438480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58" name="PlaceHolder 4"/>
          <p:cNvSpPr>
            <a:spLocks noGrp="1"/>
          </p:cNvSpPr>
          <p:nvPr>
            <p:ph type="body"/>
          </p:nvPr>
        </p:nvSpPr>
        <p:spPr>
          <a:xfrm>
            <a:off x="900000" y="427032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6" name="PlaceHolder 2"/>
          <p:cNvSpPr>
            <a:spLocks noGrp="1"/>
          </p:cNvSpPr>
          <p:nvPr>
            <p:ph type="subTitle"/>
          </p:nvPr>
        </p:nvSpPr>
        <p:spPr>
          <a:xfrm>
            <a:off x="900000" y="1980000"/>
            <a:ext cx="8280000" cy="4384800"/>
          </a:xfrm>
          <a:prstGeom prst="rect">
            <a:avLst/>
          </a:prstGeom>
        </p:spPr>
        <p:txBody>
          <a:bodyPr lIns="0" rIns="0" tIns="0" bIns="0" anchor="ctr">
            <a:noAutofit/>
          </a:bodyPr>
          <a:p>
            <a:pPr algn="ctr"/>
            <a:endParaRPr b="0" lang="en-US" sz="3200" spc="-1" strike="noStrike">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60" name="PlaceHolder 2"/>
          <p:cNvSpPr>
            <a:spLocks noGrp="1"/>
          </p:cNvSpPr>
          <p:nvPr>
            <p:ph type="body"/>
          </p:nvPr>
        </p:nvSpPr>
        <p:spPr>
          <a:xfrm>
            <a:off x="900000" y="1980000"/>
            <a:ext cx="4040280" cy="438480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61" name="PlaceHolder 3"/>
          <p:cNvSpPr>
            <a:spLocks noGrp="1"/>
          </p:cNvSpPr>
          <p:nvPr>
            <p:ph type="body"/>
          </p:nvPr>
        </p:nvSpPr>
        <p:spPr>
          <a:xfrm>
            <a:off x="51426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62" name="PlaceHolder 4"/>
          <p:cNvSpPr>
            <a:spLocks noGrp="1"/>
          </p:cNvSpPr>
          <p:nvPr>
            <p:ph type="body"/>
          </p:nvPr>
        </p:nvSpPr>
        <p:spPr>
          <a:xfrm>
            <a:off x="5142600" y="427032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64" name="PlaceHolder 2"/>
          <p:cNvSpPr>
            <a:spLocks noGrp="1"/>
          </p:cNvSpPr>
          <p:nvPr>
            <p:ph type="body"/>
          </p:nvPr>
        </p:nvSpPr>
        <p:spPr>
          <a:xfrm>
            <a:off x="9000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65" name="PlaceHolder 3"/>
          <p:cNvSpPr>
            <a:spLocks noGrp="1"/>
          </p:cNvSpPr>
          <p:nvPr>
            <p:ph type="body"/>
          </p:nvPr>
        </p:nvSpPr>
        <p:spPr>
          <a:xfrm>
            <a:off x="51426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66" name="PlaceHolder 4"/>
          <p:cNvSpPr>
            <a:spLocks noGrp="1"/>
          </p:cNvSpPr>
          <p:nvPr>
            <p:ph type="body"/>
          </p:nvPr>
        </p:nvSpPr>
        <p:spPr>
          <a:xfrm>
            <a:off x="900000" y="4270320"/>
            <a:ext cx="828000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68" name="PlaceHolder 2"/>
          <p:cNvSpPr>
            <a:spLocks noGrp="1"/>
          </p:cNvSpPr>
          <p:nvPr>
            <p:ph type="body"/>
          </p:nvPr>
        </p:nvSpPr>
        <p:spPr>
          <a:xfrm>
            <a:off x="900000" y="1980000"/>
            <a:ext cx="82800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69" name="PlaceHolder 3"/>
          <p:cNvSpPr>
            <a:spLocks noGrp="1"/>
          </p:cNvSpPr>
          <p:nvPr>
            <p:ph type="body"/>
          </p:nvPr>
        </p:nvSpPr>
        <p:spPr>
          <a:xfrm>
            <a:off x="900000" y="4270320"/>
            <a:ext cx="828000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71" name="PlaceHolder 2"/>
          <p:cNvSpPr>
            <a:spLocks noGrp="1"/>
          </p:cNvSpPr>
          <p:nvPr>
            <p:ph type="body"/>
          </p:nvPr>
        </p:nvSpPr>
        <p:spPr>
          <a:xfrm>
            <a:off x="9000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72" name="PlaceHolder 3"/>
          <p:cNvSpPr>
            <a:spLocks noGrp="1"/>
          </p:cNvSpPr>
          <p:nvPr>
            <p:ph type="body"/>
          </p:nvPr>
        </p:nvSpPr>
        <p:spPr>
          <a:xfrm>
            <a:off x="51426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73" name="PlaceHolder 4"/>
          <p:cNvSpPr>
            <a:spLocks noGrp="1"/>
          </p:cNvSpPr>
          <p:nvPr>
            <p:ph type="body"/>
          </p:nvPr>
        </p:nvSpPr>
        <p:spPr>
          <a:xfrm>
            <a:off x="900000" y="427032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74" name="PlaceHolder 5"/>
          <p:cNvSpPr>
            <a:spLocks noGrp="1"/>
          </p:cNvSpPr>
          <p:nvPr>
            <p:ph type="body"/>
          </p:nvPr>
        </p:nvSpPr>
        <p:spPr>
          <a:xfrm>
            <a:off x="5142600" y="427032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76" name="PlaceHolder 2"/>
          <p:cNvSpPr>
            <a:spLocks noGrp="1"/>
          </p:cNvSpPr>
          <p:nvPr>
            <p:ph type="body"/>
          </p:nvPr>
        </p:nvSpPr>
        <p:spPr>
          <a:xfrm>
            <a:off x="900000" y="198000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77" name="PlaceHolder 3"/>
          <p:cNvSpPr>
            <a:spLocks noGrp="1"/>
          </p:cNvSpPr>
          <p:nvPr>
            <p:ph type="body"/>
          </p:nvPr>
        </p:nvSpPr>
        <p:spPr>
          <a:xfrm>
            <a:off x="3699360" y="198000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78" name="PlaceHolder 4"/>
          <p:cNvSpPr>
            <a:spLocks noGrp="1"/>
          </p:cNvSpPr>
          <p:nvPr>
            <p:ph type="body"/>
          </p:nvPr>
        </p:nvSpPr>
        <p:spPr>
          <a:xfrm>
            <a:off x="6499080" y="198000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79" name="PlaceHolder 5"/>
          <p:cNvSpPr>
            <a:spLocks noGrp="1"/>
          </p:cNvSpPr>
          <p:nvPr>
            <p:ph type="body"/>
          </p:nvPr>
        </p:nvSpPr>
        <p:spPr>
          <a:xfrm>
            <a:off x="900000" y="427032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80" name="PlaceHolder 6"/>
          <p:cNvSpPr>
            <a:spLocks noGrp="1"/>
          </p:cNvSpPr>
          <p:nvPr>
            <p:ph type="body"/>
          </p:nvPr>
        </p:nvSpPr>
        <p:spPr>
          <a:xfrm>
            <a:off x="3699360" y="427032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81" name="PlaceHolder 7"/>
          <p:cNvSpPr>
            <a:spLocks noGrp="1"/>
          </p:cNvSpPr>
          <p:nvPr>
            <p:ph type="body"/>
          </p:nvPr>
        </p:nvSpPr>
        <p:spPr>
          <a:xfrm>
            <a:off x="6499080" y="4270320"/>
            <a:ext cx="266580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8" name="PlaceHolder 2"/>
          <p:cNvSpPr>
            <a:spLocks noGrp="1"/>
          </p:cNvSpPr>
          <p:nvPr>
            <p:ph type="body"/>
          </p:nvPr>
        </p:nvSpPr>
        <p:spPr>
          <a:xfrm>
            <a:off x="900000" y="1980000"/>
            <a:ext cx="8280000" cy="438480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10" name="PlaceHolder 2"/>
          <p:cNvSpPr>
            <a:spLocks noGrp="1"/>
          </p:cNvSpPr>
          <p:nvPr>
            <p:ph type="body"/>
          </p:nvPr>
        </p:nvSpPr>
        <p:spPr>
          <a:xfrm>
            <a:off x="900000" y="1980000"/>
            <a:ext cx="4040280" cy="438480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11" name="PlaceHolder 3"/>
          <p:cNvSpPr>
            <a:spLocks noGrp="1"/>
          </p:cNvSpPr>
          <p:nvPr>
            <p:ph type="body"/>
          </p:nvPr>
        </p:nvSpPr>
        <p:spPr>
          <a:xfrm>
            <a:off x="5142600" y="1980000"/>
            <a:ext cx="4040280" cy="438480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00000" y="1080000"/>
            <a:ext cx="8280000" cy="3076920"/>
          </a:xfrm>
          <a:prstGeom prst="rect">
            <a:avLst/>
          </a:prstGeom>
        </p:spPr>
        <p:txBody>
          <a:bodyPr lIns="0" rIns="0" tIns="0" bIns="0" anchor="ctr">
            <a:noAutofit/>
          </a:bodyPr>
          <a:p>
            <a:pPr algn="ctr"/>
            <a:endParaRPr b="0" lang="en-US" sz="3200" spc="-1" strike="noStrike">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15" name="PlaceHolder 2"/>
          <p:cNvSpPr>
            <a:spLocks noGrp="1"/>
          </p:cNvSpPr>
          <p:nvPr>
            <p:ph type="body"/>
          </p:nvPr>
        </p:nvSpPr>
        <p:spPr>
          <a:xfrm>
            <a:off x="9000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16" name="PlaceHolder 3"/>
          <p:cNvSpPr>
            <a:spLocks noGrp="1"/>
          </p:cNvSpPr>
          <p:nvPr>
            <p:ph type="body"/>
          </p:nvPr>
        </p:nvSpPr>
        <p:spPr>
          <a:xfrm>
            <a:off x="5142600" y="1980000"/>
            <a:ext cx="4040280" cy="438480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17" name="PlaceHolder 4"/>
          <p:cNvSpPr>
            <a:spLocks noGrp="1"/>
          </p:cNvSpPr>
          <p:nvPr>
            <p:ph type="body"/>
          </p:nvPr>
        </p:nvSpPr>
        <p:spPr>
          <a:xfrm>
            <a:off x="900000" y="427032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19" name="PlaceHolder 2"/>
          <p:cNvSpPr>
            <a:spLocks noGrp="1"/>
          </p:cNvSpPr>
          <p:nvPr>
            <p:ph type="body"/>
          </p:nvPr>
        </p:nvSpPr>
        <p:spPr>
          <a:xfrm>
            <a:off x="900000" y="1980000"/>
            <a:ext cx="4040280" cy="438480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20" name="PlaceHolder 3"/>
          <p:cNvSpPr>
            <a:spLocks noGrp="1"/>
          </p:cNvSpPr>
          <p:nvPr>
            <p:ph type="body"/>
          </p:nvPr>
        </p:nvSpPr>
        <p:spPr>
          <a:xfrm>
            <a:off x="51426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21" name="PlaceHolder 4"/>
          <p:cNvSpPr>
            <a:spLocks noGrp="1"/>
          </p:cNvSpPr>
          <p:nvPr>
            <p:ph type="body"/>
          </p:nvPr>
        </p:nvSpPr>
        <p:spPr>
          <a:xfrm>
            <a:off x="5142600" y="427032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00000" y="1060200"/>
            <a:ext cx="8280000" cy="703080"/>
          </a:xfrm>
          <a:prstGeom prst="rect">
            <a:avLst/>
          </a:prstGeom>
        </p:spPr>
        <p:txBody>
          <a:bodyPr lIns="0" rIns="0" tIns="0" bIns="0" anchor="ctr">
            <a:noAutofit/>
          </a:bodyPr>
          <a:p>
            <a:endParaRPr b="0" lang="en-US" sz="4400" spc="-1" strike="noStrike">
              <a:solidFill>
                <a:srgbClr val="006699"/>
              </a:solidFill>
              <a:latin typeface="Source Sans Pro"/>
            </a:endParaRPr>
          </a:p>
        </p:txBody>
      </p:sp>
      <p:sp>
        <p:nvSpPr>
          <p:cNvPr id="23" name="PlaceHolder 2"/>
          <p:cNvSpPr>
            <a:spLocks noGrp="1"/>
          </p:cNvSpPr>
          <p:nvPr>
            <p:ph type="body"/>
          </p:nvPr>
        </p:nvSpPr>
        <p:spPr>
          <a:xfrm>
            <a:off x="9000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24" name="PlaceHolder 3"/>
          <p:cNvSpPr>
            <a:spLocks noGrp="1"/>
          </p:cNvSpPr>
          <p:nvPr>
            <p:ph type="body"/>
          </p:nvPr>
        </p:nvSpPr>
        <p:spPr>
          <a:xfrm>
            <a:off x="5142600" y="1980000"/>
            <a:ext cx="4040280" cy="2091240"/>
          </a:xfrm>
          <a:prstGeom prst="rect">
            <a:avLst/>
          </a:prstGeom>
        </p:spPr>
        <p:txBody>
          <a:bodyPr lIns="0" rIns="0" tIns="0" bIns="0">
            <a:noAutofit/>
          </a:bodyPr>
          <a:p>
            <a:endParaRPr b="0" lang="en-US" sz="3200" spc="-1" strike="noStrike">
              <a:solidFill>
                <a:srgbClr val="006699"/>
              </a:solidFill>
              <a:latin typeface="Source Sans Pro"/>
            </a:endParaRPr>
          </a:p>
        </p:txBody>
      </p:sp>
      <p:sp>
        <p:nvSpPr>
          <p:cNvPr id="25" name="PlaceHolder 4"/>
          <p:cNvSpPr>
            <a:spLocks noGrp="1"/>
          </p:cNvSpPr>
          <p:nvPr>
            <p:ph type="body"/>
          </p:nvPr>
        </p:nvSpPr>
        <p:spPr>
          <a:xfrm>
            <a:off x="900000" y="4270320"/>
            <a:ext cx="8280000" cy="2091240"/>
          </a:xfrm>
          <a:prstGeom prst="rect">
            <a:avLst/>
          </a:prstGeom>
        </p:spPr>
        <p:txBody>
          <a:bodyPr lIns="0" rIns="0" tIns="0" bIns="0">
            <a:noAutofit/>
          </a:bodyPr>
          <a:p>
            <a:endParaRPr b="0" lang="en-US" sz="3200" spc="-1" strike="noStrike">
              <a:solidFill>
                <a:srgbClr val="006699"/>
              </a:solidFill>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47000" y="2952000"/>
            <a:ext cx="8585280" cy="939960"/>
          </a:xfrm>
          <a:prstGeom prst="rect">
            <a:avLst/>
          </a:prstGeom>
        </p:spPr>
        <p:txBody>
          <a:bodyPr lIns="0" rIns="0" tIns="0" bIns="0" anchor="ctr">
            <a:noAutofit/>
          </a:bodyPr>
          <a:p>
            <a:pPr algn="ctr"/>
            <a:r>
              <a:rPr b="0" lang="en-US" sz="4400" spc="-1" strike="noStrike">
                <a:solidFill>
                  <a:srgbClr val="006699"/>
                </a:solidFill>
                <a:latin typeface="Source Sans Pro"/>
              </a:rPr>
              <a:t>Click to edit the title text format</a:t>
            </a:r>
            <a:endParaRPr b="0" lang="en-US" sz="4400" spc="-1" strike="noStrike">
              <a:solidFill>
                <a:srgbClr val="006699"/>
              </a:solidFill>
              <a:latin typeface="Source Sans Pro"/>
            </a:endParaRPr>
          </a:p>
        </p:txBody>
      </p:sp>
      <p:sp>
        <p:nvSpPr>
          <p:cNvPr id="1" name="PlaceHolder 2"/>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2" name="PlaceHolder 3"/>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3" name="PlaceHolder 4"/>
          <p:cNvSpPr>
            <a:spLocks noGrp="1"/>
          </p:cNvSpPr>
          <p:nvPr>
            <p:ph type="sldNum"/>
          </p:nvPr>
        </p:nvSpPr>
        <p:spPr>
          <a:xfrm>
            <a:off x="7227360" y="6887160"/>
            <a:ext cx="2348280" cy="521280"/>
          </a:xfrm>
          <a:prstGeom prst="rect">
            <a:avLst/>
          </a:prstGeom>
        </p:spPr>
        <p:txBody>
          <a:bodyPr lIns="0" rIns="0" tIns="0" bIns="0">
            <a:noAutofit/>
          </a:bodyPr>
          <a:p>
            <a:pPr algn="r"/>
            <a:fld id="{05884E99-16BA-4736-835D-7E605E26D4F4}" type="slidenum">
              <a:rPr b="0" lang="en-US" sz="1400" spc="-1" strike="noStrike">
                <a:latin typeface="Arial"/>
              </a:rPr>
              <a:t>&lt;number&gt;</a:t>
            </a:fld>
            <a:endParaRPr b="0" lang="en-US" sz="1400" spc="-1" strike="noStrike">
              <a:latin typeface="Arial"/>
            </a:endParaRPr>
          </a:p>
        </p:txBody>
      </p:sp>
      <p:sp>
        <p:nvSpPr>
          <p:cNvPr id="4" name="PlaceHolder 5"/>
          <p:cNvSpPr>
            <a:spLocks noGrp="1"/>
          </p:cNvSpPr>
          <p:nvPr>
            <p:ph type="body"/>
          </p:nvPr>
        </p:nvSpPr>
        <p:spPr>
          <a:xfrm>
            <a:off x="504000" y="1769040"/>
            <a:ext cx="9071640" cy="4384800"/>
          </a:xfrm>
          <a:prstGeom prst="rect">
            <a:avLst/>
          </a:prstGeom>
        </p:spPr>
        <p:txBody>
          <a:bodyPr lIns="0" rIns="0" tIns="0" bIns="0">
            <a:no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900000" y="1080000"/>
            <a:ext cx="8280000" cy="663480"/>
          </a:xfrm>
          <a:prstGeom prst="rect">
            <a:avLst/>
          </a:prstGeom>
        </p:spPr>
        <p:txBody>
          <a:bodyPr lIns="0" rIns="0" tIns="0" bIns="0" anchor="ctr">
            <a:noAutofit/>
          </a:bodyPr>
          <a:p>
            <a:r>
              <a:rPr b="0" lang="en-US" sz="4400" spc="-1" strike="noStrike">
                <a:solidFill>
                  <a:srgbClr val="006699"/>
                </a:solidFill>
                <a:latin typeface="Source Sans Pro"/>
              </a:rPr>
              <a:t>Click to edit the title text format</a:t>
            </a:r>
            <a:endParaRPr b="0" lang="en-US" sz="4400" spc="-1" strike="noStrike">
              <a:solidFill>
                <a:srgbClr val="006699"/>
              </a:solidFill>
              <a:latin typeface="Source Sans Pro"/>
            </a:endParaRPr>
          </a:p>
        </p:txBody>
      </p:sp>
      <p:sp>
        <p:nvSpPr>
          <p:cNvPr id="42" name="PlaceHolder 2"/>
          <p:cNvSpPr>
            <a:spLocks noGrp="1"/>
          </p:cNvSpPr>
          <p:nvPr>
            <p:ph type="body"/>
          </p:nvPr>
        </p:nvSpPr>
        <p:spPr>
          <a:xfrm>
            <a:off x="900000" y="1980000"/>
            <a:ext cx="8280000" cy="4384800"/>
          </a:xfrm>
          <a:prstGeom prst="rect">
            <a:avLst/>
          </a:prstGeom>
        </p:spPr>
        <p:txBody>
          <a:bodyPr lIns="0" rIns="0" tIns="0" bIns="0">
            <a:noAutofit/>
          </a:bodyPr>
          <a:p>
            <a:pPr marL="432000" indent="-324000">
              <a:spcAft>
                <a:spcPts val="1414"/>
              </a:spcAft>
              <a:buClr>
                <a:srgbClr val="000000"/>
              </a:buClr>
              <a:buSzPct val="45000"/>
              <a:buFont typeface="Wingdings" charset="2"/>
              <a:buChar char=""/>
            </a:pPr>
            <a:r>
              <a:rPr b="0" lang="en-US" sz="3200" spc="-1" strike="noStrike">
                <a:solidFill>
                  <a:srgbClr val="006699"/>
                </a:solidFill>
                <a:latin typeface="Source Sans Pro"/>
              </a:rPr>
              <a:t>Click to edit the outline text format</a:t>
            </a:r>
            <a:endParaRPr b="0" lang="en-US" sz="3200" spc="-1" strike="noStrike">
              <a:solidFill>
                <a:srgbClr val="006699"/>
              </a:solidFill>
              <a:latin typeface="Source Sans Pro"/>
            </a:endParaRPr>
          </a:p>
          <a:p>
            <a:pPr lvl="1" marL="864000" indent="-324000">
              <a:spcAft>
                <a:spcPts val="1134"/>
              </a:spcAft>
              <a:buClr>
                <a:srgbClr val="000000"/>
              </a:buClr>
              <a:buSzPct val="75000"/>
              <a:buFont typeface="Symbol" charset="2"/>
              <a:buChar char=""/>
            </a:pPr>
            <a:r>
              <a:rPr b="0" lang="en-US" sz="2800" spc="-1" strike="noStrike">
                <a:solidFill>
                  <a:srgbClr val="006699"/>
                </a:solidFill>
                <a:latin typeface="Source Sans Pro"/>
              </a:rPr>
              <a:t>Second Outline Level</a:t>
            </a:r>
            <a:endParaRPr b="0" lang="en-US" sz="2800" spc="-1" strike="noStrike">
              <a:solidFill>
                <a:srgbClr val="006699"/>
              </a:solidFill>
              <a:latin typeface="Source Sans Pro"/>
            </a:endParaRPr>
          </a:p>
          <a:p>
            <a:pPr lvl="2" marL="1296000" indent="-288000">
              <a:spcAft>
                <a:spcPts val="850"/>
              </a:spcAft>
              <a:buClr>
                <a:srgbClr val="000000"/>
              </a:buClr>
              <a:buSzPct val="45000"/>
              <a:buFont typeface="Wingdings" charset="2"/>
              <a:buChar char=""/>
            </a:pPr>
            <a:r>
              <a:rPr b="0" lang="en-US" sz="2400" spc="-1" strike="noStrike">
                <a:solidFill>
                  <a:srgbClr val="006699"/>
                </a:solidFill>
                <a:latin typeface="Source Sans Pro"/>
              </a:rPr>
              <a:t>Third Outline Level</a:t>
            </a:r>
            <a:endParaRPr b="0" lang="en-US" sz="2400" spc="-1" strike="noStrike">
              <a:solidFill>
                <a:srgbClr val="006699"/>
              </a:solidFill>
              <a:latin typeface="Source Sans Pro"/>
            </a:endParaRPr>
          </a:p>
          <a:p>
            <a:pPr lvl="3" marL="1728000" indent="-216000">
              <a:spcAft>
                <a:spcPts val="567"/>
              </a:spcAft>
              <a:buClr>
                <a:srgbClr val="000000"/>
              </a:buClr>
              <a:buSzPct val="75000"/>
              <a:buFont typeface="Symbol" charset="2"/>
              <a:buChar char=""/>
            </a:pPr>
            <a:r>
              <a:rPr b="0" lang="en-US" sz="2000" spc="-1" strike="noStrike">
                <a:solidFill>
                  <a:srgbClr val="006699"/>
                </a:solidFill>
                <a:latin typeface="Source Sans Pro"/>
              </a:rPr>
              <a:t>Fourth Outline Level</a:t>
            </a:r>
            <a:endParaRPr b="0" lang="en-US" sz="2000" spc="-1" strike="noStrike">
              <a:solidFill>
                <a:srgbClr val="006699"/>
              </a:solidFill>
              <a:latin typeface="Source Sans Pro"/>
            </a:endParaRPr>
          </a:p>
          <a:p>
            <a:pPr lvl="4" marL="2160000" indent="-216000">
              <a:spcAft>
                <a:spcPts val="283"/>
              </a:spcAft>
              <a:buClr>
                <a:srgbClr val="000000"/>
              </a:buClr>
              <a:buSzPct val="45000"/>
              <a:buFont typeface="Wingdings" charset="2"/>
              <a:buChar char=""/>
            </a:pPr>
            <a:r>
              <a:rPr b="0" lang="en-US" sz="2000" spc="-1" strike="noStrike">
                <a:solidFill>
                  <a:srgbClr val="006699"/>
                </a:solidFill>
                <a:latin typeface="Source Sans Pro"/>
              </a:rPr>
              <a:t>Fifth Outline Level</a:t>
            </a:r>
            <a:endParaRPr b="0" lang="en-US" sz="2000" spc="-1" strike="noStrike">
              <a:solidFill>
                <a:srgbClr val="006699"/>
              </a:solidFill>
              <a:latin typeface="Source Sans Pro"/>
            </a:endParaRPr>
          </a:p>
          <a:p>
            <a:pPr lvl="5" marL="2592000" indent="-216000">
              <a:spcAft>
                <a:spcPts val="283"/>
              </a:spcAft>
              <a:buClr>
                <a:srgbClr val="000000"/>
              </a:buClr>
              <a:buSzPct val="45000"/>
              <a:buFont typeface="Wingdings" charset="2"/>
              <a:buChar char=""/>
            </a:pPr>
            <a:r>
              <a:rPr b="0" lang="en-US" sz="2000" spc="-1" strike="noStrike">
                <a:solidFill>
                  <a:srgbClr val="006699"/>
                </a:solidFill>
                <a:latin typeface="Source Sans Pro"/>
              </a:rPr>
              <a:t>Sixth Outline Level</a:t>
            </a:r>
            <a:endParaRPr b="0" lang="en-US" sz="2000" spc="-1" strike="noStrike">
              <a:solidFill>
                <a:srgbClr val="006699"/>
              </a:solidFill>
              <a:latin typeface="Source Sans Pro"/>
            </a:endParaRPr>
          </a:p>
          <a:p>
            <a:pPr lvl="6" marL="3024000" indent="-216000">
              <a:spcAft>
                <a:spcPts val="283"/>
              </a:spcAft>
              <a:buClr>
                <a:srgbClr val="000000"/>
              </a:buClr>
              <a:buSzPct val="45000"/>
              <a:buFont typeface="Wingdings" charset="2"/>
              <a:buChar char=""/>
            </a:pPr>
            <a:r>
              <a:rPr b="0" lang="en-US" sz="2000" spc="-1" strike="noStrike">
                <a:solidFill>
                  <a:srgbClr val="006699"/>
                </a:solidFill>
                <a:latin typeface="Source Sans Pro"/>
              </a:rPr>
              <a:t>Seventh Outline Level</a:t>
            </a:r>
            <a:endParaRPr b="0" lang="en-US" sz="2000" spc="-1" strike="noStrike">
              <a:solidFill>
                <a:srgbClr val="006699"/>
              </a:solidFill>
              <a:latin typeface="Source Sans Pro"/>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noAutofit/>
          </a:bodyPr>
          <a:p>
            <a:pPr algn="r"/>
            <a:fld id="{8AB272CE-16BC-4C56-88DE-76EC3FFB1E90}"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747000" y="2952000"/>
            <a:ext cx="8585280" cy="940320"/>
          </a:xfrm>
          <a:prstGeom prst="rect">
            <a:avLst/>
          </a:prstGeom>
          <a:noFill/>
          <a:ln>
            <a:noFill/>
          </a:ln>
        </p:spPr>
        <p:txBody>
          <a:bodyPr lIns="0" rIns="0" tIns="0" bIns="0" anchor="ctr">
            <a:noAutofit/>
          </a:bodyPr>
          <a:p>
            <a:pPr algn="ctr"/>
            <a:r>
              <a:rPr b="0" lang="en-US" sz="4400" spc="-1" strike="noStrike">
                <a:solidFill>
                  <a:srgbClr val="006699"/>
                </a:solidFill>
                <a:latin typeface="Arial"/>
              </a:rPr>
              <a:t>Daily Picture</a:t>
            </a:r>
            <a:endParaRPr b="0" lang="en-US" sz="4400" spc="-1" strike="noStrike">
              <a:solidFill>
                <a:srgbClr val="006699"/>
              </a:solidFill>
              <a:latin typeface="Source Sans Pro"/>
            </a:endParaRPr>
          </a:p>
        </p:txBody>
      </p:sp>
      <p:sp>
        <p:nvSpPr>
          <p:cNvPr id="83" name="TextShape 2"/>
          <p:cNvSpPr txBox="1"/>
          <p:nvPr/>
        </p:nvSpPr>
        <p:spPr>
          <a:xfrm>
            <a:off x="1505880" y="3960000"/>
            <a:ext cx="7067160" cy="1080360"/>
          </a:xfrm>
          <a:prstGeom prst="rect">
            <a:avLst/>
          </a:prstGeom>
          <a:noFill/>
          <a:ln>
            <a:noFill/>
          </a:ln>
        </p:spPr>
        <p:txBody>
          <a:bodyPr lIns="0" rIns="0" tIns="0" bIns="0" anchor="ctr">
            <a:noAutofit/>
          </a:bodyPr>
          <a:p>
            <a:pPr algn="ctr"/>
            <a:r>
              <a:rPr b="0" lang="en-US" sz="3200" spc="-1" strike="noStrike">
                <a:solidFill>
                  <a:srgbClr val="006699"/>
                </a:solidFill>
                <a:latin typeface="Arial"/>
              </a:rPr>
              <a:t>By Xiao Luo</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900000" y="1080000"/>
            <a:ext cx="8280000" cy="663480"/>
          </a:xfrm>
          <a:prstGeom prst="rect">
            <a:avLst/>
          </a:prstGeom>
          <a:noFill/>
          <a:ln>
            <a:noFill/>
          </a:ln>
        </p:spPr>
        <p:txBody>
          <a:bodyPr lIns="0" rIns="0" tIns="0" bIns="0" anchor="ctr">
            <a:noAutofit/>
          </a:bodyPr>
          <a:p>
            <a:r>
              <a:rPr b="0" lang="en-US" sz="4400" spc="-1" strike="noStrike">
                <a:solidFill>
                  <a:srgbClr val="006699"/>
                </a:solidFill>
                <a:latin typeface="Arial"/>
              </a:rPr>
              <a:t>Task Queue</a:t>
            </a:r>
            <a:endParaRPr b="0" lang="en-US" sz="4400" spc="-1" strike="noStrike">
              <a:solidFill>
                <a:srgbClr val="006699"/>
              </a:solidFill>
              <a:latin typeface="Source Sans Pro"/>
            </a:endParaRPr>
          </a:p>
        </p:txBody>
      </p:sp>
      <p:sp>
        <p:nvSpPr>
          <p:cNvPr id="100" name="TextShape 2"/>
          <p:cNvSpPr txBox="1"/>
          <p:nvPr/>
        </p:nvSpPr>
        <p:spPr>
          <a:xfrm>
            <a:off x="900000" y="1980000"/>
            <a:ext cx="8280000" cy="454644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Celery</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Performs tasks passed to it from Django</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Redis</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Message broker backend for Celery</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Celery Beat Scheduler</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Schedules celery tasks</a:t>
            </a:r>
            <a:endParaRPr b="0" lang="en-US" sz="3200" spc="-1" strike="noStrike">
              <a:solidFill>
                <a:srgbClr val="006699"/>
              </a:solidFill>
              <a:latin typeface="Source Sans Pro"/>
            </a:endParaRPr>
          </a:p>
          <a:p>
            <a:r>
              <a:rPr b="0" lang="en-US" sz="3200" spc="-1" strike="noStrike">
                <a:solidFill>
                  <a:srgbClr val="006699"/>
                </a:solidFill>
                <a:latin typeface="Arial"/>
              </a:rPr>
              <a:t>- Backed by Django Models so they can be managed through REST API</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900000" y="1080000"/>
            <a:ext cx="8280000" cy="663480"/>
          </a:xfrm>
          <a:prstGeom prst="rect">
            <a:avLst/>
          </a:prstGeom>
          <a:noFill/>
          <a:ln>
            <a:noFill/>
          </a:ln>
        </p:spPr>
        <p:txBody>
          <a:bodyPr lIns="0" rIns="0" tIns="0" bIns="0" anchor="ctr">
            <a:noAutofit/>
          </a:bodyPr>
          <a:p>
            <a:r>
              <a:rPr b="0" lang="en-US" sz="4400" spc="-1" strike="noStrike">
                <a:solidFill>
                  <a:srgbClr val="006699"/>
                </a:solidFill>
                <a:latin typeface="Arial"/>
              </a:rPr>
              <a:t>Image Server</a:t>
            </a:r>
            <a:endParaRPr b="0" lang="en-US" sz="4400" spc="-1" strike="noStrike">
              <a:solidFill>
                <a:srgbClr val="006699"/>
              </a:solidFill>
              <a:latin typeface="Source Sans Pro"/>
            </a:endParaRPr>
          </a:p>
        </p:txBody>
      </p:sp>
      <p:sp>
        <p:nvSpPr>
          <p:cNvPr id="102" name="TextShape 2"/>
          <p:cNvSpPr txBox="1"/>
          <p:nvPr/>
        </p:nvSpPr>
        <p:spPr>
          <a:xfrm>
            <a:off x="900000" y="1980000"/>
            <a:ext cx="8280000" cy="438480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Served as static content through Nginx</a:t>
            </a:r>
            <a:endParaRPr b="0" lang="en-US" sz="3200" spc="-1" strike="noStrike">
              <a:solidFill>
                <a:srgbClr val="006699"/>
              </a:solidFill>
              <a:latin typeface="Source Sans Pro"/>
            </a:endParaRPr>
          </a:p>
          <a:p>
            <a:pPr marL="432000" indent="-324000">
              <a:spcAft>
                <a:spcPts val="1414"/>
              </a:spcAft>
              <a:buClr>
                <a:srgbClr val="000000"/>
              </a:buClr>
              <a:buSzPct val="45000"/>
              <a:buFont typeface="Wingdings" charset="2"/>
              <a:buChar char=""/>
            </a:pPr>
            <a:r>
              <a:rPr b="0" lang="en-US" sz="3200" spc="-1" strike="noStrike">
                <a:solidFill>
                  <a:srgbClr val="006699"/>
                </a:solidFill>
                <a:latin typeface="Arial"/>
              </a:rPr>
              <a:t>Plan to add modules to support zip downloads and auto image format conversion and resizing</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900000" y="1080000"/>
            <a:ext cx="8280000" cy="663480"/>
          </a:xfrm>
          <a:prstGeom prst="rect">
            <a:avLst/>
          </a:prstGeom>
          <a:noFill/>
          <a:ln>
            <a:noFill/>
          </a:ln>
        </p:spPr>
        <p:txBody>
          <a:bodyPr lIns="0" rIns="0" tIns="0" bIns="0" anchor="ctr">
            <a:noAutofit/>
          </a:bodyPr>
          <a:p>
            <a:r>
              <a:rPr b="0" lang="en-US" sz="4400" spc="-1" strike="noStrike">
                <a:solidFill>
                  <a:srgbClr val="006699"/>
                </a:solidFill>
                <a:latin typeface="Arial"/>
              </a:rPr>
              <a:t>Application</a:t>
            </a:r>
            <a:endParaRPr b="0" lang="en-US" sz="4400" spc="-1" strike="noStrike">
              <a:solidFill>
                <a:srgbClr val="006699"/>
              </a:solidFill>
              <a:latin typeface="Source Sans Pro"/>
            </a:endParaRPr>
          </a:p>
        </p:txBody>
      </p:sp>
      <p:sp>
        <p:nvSpPr>
          <p:cNvPr id="104" name="TextShape 2"/>
          <p:cNvSpPr txBox="1"/>
          <p:nvPr/>
        </p:nvSpPr>
        <p:spPr>
          <a:xfrm>
            <a:off x="900000" y="1980000"/>
            <a:ext cx="8280000" cy="438480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Flutter (UI Development Platform by Google)</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Cross-platform development</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Native performance</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Web support in beta</a:t>
            </a:r>
            <a:endParaRPr b="0" lang="en-US" sz="3200" spc="-1" strike="noStrike">
              <a:solidFill>
                <a:srgbClr val="006699"/>
              </a:solidFill>
              <a:latin typeface="Source Sans Pro"/>
            </a:endParaRPr>
          </a:p>
          <a:p>
            <a:r>
              <a:rPr b="0" lang="en-US" sz="3200" spc="-1" strike="noStrike">
                <a:solidFill>
                  <a:srgbClr val="006699"/>
                </a:solidFill>
                <a:latin typeface="Arial"/>
              </a:rPr>
              <a:t>- Dart (Open source statically typed language optimized for UI)</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900000" y="1080000"/>
            <a:ext cx="8280000" cy="663480"/>
          </a:xfrm>
          <a:prstGeom prst="rect">
            <a:avLst/>
          </a:prstGeom>
          <a:noFill/>
          <a:ln>
            <a:noFill/>
          </a:ln>
        </p:spPr>
        <p:txBody>
          <a:bodyPr lIns="0" rIns="0" tIns="0" bIns="0" anchor="ctr">
            <a:noAutofit/>
          </a:bodyPr>
          <a:p>
            <a:r>
              <a:rPr b="0" lang="en-US" sz="4400" spc="-1" strike="noStrike">
                <a:solidFill>
                  <a:srgbClr val="006699"/>
                </a:solidFill>
                <a:latin typeface="Arial"/>
              </a:rPr>
              <a:t>Known Bugs</a:t>
            </a:r>
            <a:endParaRPr b="0" lang="en-US" sz="4400" spc="-1" strike="noStrike">
              <a:solidFill>
                <a:srgbClr val="006699"/>
              </a:solidFill>
              <a:latin typeface="Source Sans Pro"/>
            </a:endParaRPr>
          </a:p>
        </p:txBody>
      </p:sp>
      <p:sp>
        <p:nvSpPr>
          <p:cNvPr id="106" name="TextShape 2"/>
          <p:cNvSpPr txBox="1"/>
          <p:nvPr/>
        </p:nvSpPr>
        <p:spPr>
          <a:xfrm>
            <a:off x="900000" y="1980000"/>
            <a:ext cx="8280000" cy="438480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Backspace in Firefox moves back in history rather than deleting text in field</a:t>
            </a:r>
            <a:endParaRPr b="0" lang="en-US" sz="3200" spc="-1" strike="noStrike">
              <a:solidFill>
                <a:srgbClr val="006699"/>
              </a:solidFill>
              <a:latin typeface="Source Sans Pro"/>
            </a:endParaRPr>
          </a:p>
          <a:p>
            <a:pPr marL="432000" indent="-324000">
              <a:spcAft>
                <a:spcPts val="1414"/>
              </a:spcAft>
              <a:buClr>
                <a:srgbClr val="000000"/>
              </a:buClr>
              <a:buSzPct val="45000"/>
              <a:buFont typeface="Wingdings" charset="2"/>
              <a:buChar char=""/>
            </a:pPr>
            <a:r>
              <a:rPr b="0" lang="en-US" sz="3200" spc="-1" strike="noStrike">
                <a:solidFill>
                  <a:srgbClr val="006699"/>
                </a:solidFill>
                <a:latin typeface="Arial"/>
              </a:rPr>
              <a:t>Spamming requests causes occasional errors</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900000" y="1080000"/>
            <a:ext cx="8280000" cy="663480"/>
          </a:xfrm>
          <a:prstGeom prst="rect">
            <a:avLst/>
          </a:prstGeom>
          <a:noFill/>
          <a:ln>
            <a:noFill/>
          </a:ln>
        </p:spPr>
        <p:txBody>
          <a:bodyPr lIns="0" rIns="0" tIns="0" bIns="0" anchor="ctr">
            <a:noAutofit/>
          </a:bodyPr>
          <a:p>
            <a:r>
              <a:rPr b="0" lang="en-US" sz="4400" spc="-1" strike="noStrike">
                <a:solidFill>
                  <a:srgbClr val="006699"/>
                </a:solidFill>
                <a:latin typeface="Arial"/>
              </a:rPr>
              <a:t>Planned Features</a:t>
            </a:r>
            <a:endParaRPr b="0" lang="en-US" sz="4400" spc="-1" strike="noStrike">
              <a:solidFill>
                <a:srgbClr val="006699"/>
              </a:solidFill>
              <a:latin typeface="Source Sans Pro"/>
            </a:endParaRPr>
          </a:p>
        </p:txBody>
      </p:sp>
      <p:sp>
        <p:nvSpPr>
          <p:cNvPr id="108" name="TextShape 2"/>
          <p:cNvSpPr txBox="1"/>
          <p:nvPr/>
        </p:nvSpPr>
        <p:spPr>
          <a:xfrm>
            <a:off x="900000" y="2102040"/>
            <a:ext cx="8280000" cy="455796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2800" spc="-1" strike="noStrike">
                <a:solidFill>
                  <a:srgbClr val="006699"/>
                </a:solidFill>
                <a:latin typeface="Arial"/>
              </a:rPr>
              <a:t>Using additional search engines and potentially our own web scrapers for a wider array of content</a:t>
            </a:r>
            <a:endParaRPr b="0" lang="en-US" sz="28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2800" spc="-1" strike="noStrike">
                <a:solidFill>
                  <a:srgbClr val="006699"/>
                </a:solidFill>
                <a:latin typeface="Arial"/>
              </a:rPr>
              <a:t>Reverse Image Search</a:t>
            </a:r>
            <a:endParaRPr b="0" lang="en-US" sz="28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2800" spc="-1" strike="noStrike">
                <a:solidFill>
                  <a:srgbClr val="006699"/>
                </a:solidFill>
                <a:latin typeface="Arial"/>
              </a:rPr>
              <a:t>Admin approval and user reporting systems</a:t>
            </a:r>
            <a:endParaRPr b="0" lang="en-US" sz="28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2800" spc="-1" strike="noStrike">
                <a:solidFill>
                  <a:srgbClr val="006699"/>
                </a:solidFill>
                <a:latin typeface="Arial"/>
              </a:rPr>
              <a:t>Download multiple images in zip folder</a:t>
            </a:r>
            <a:endParaRPr b="0" lang="en-US" sz="28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2800" spc="-1" strike="noStrike">
                <a:solidFill>
                  <a:srgbClr val="006699"/>
                </a:solidFill>
                <a:latin typeface="Arial"/>
              </a:rPr>
              <a:t>Auto conversion between formats and resizing of images</a:t>
            </a:r>
            <a:endParaRPr b="0" lang="en-US" sz="2800" spc="-1" strike="noStrike">
              <a:solidFill>
                <a:srgbClr val="006699"/>
              </a:solidFill>
              <a:latin typeface="Source Sans Pro"/>
            </a:endParaRPr>
          </a:p>
          <a:p>
            <a:pPr marL="432000" indent="-324000">
              <a:spcAft>
                <a:spcPts val="1414"/>
              </a:spcAft>
              <a:buClr>
                <a:srgbClr val="000000"/>
              </a:buClr>
              <a:buSzPct val="45000"/>
              <a:buFont typeface="Wingdings" charset="2"/>
              <a:buChar char=""/>
            </a:pPr>
            <a:r>
              <a:rPr b="0" lang="en-US" sz="2800" spc="-1" strike="noStrike">
                <a:solidFill>
                  <a:srgbClr val="006699"/>
                </a:solidFill>
                <a:latin typeface="Arial"/>
              </a:rPr>
              <a:t>Notifications when new images are available</a:t>
            </a:r>
            <a:endParaRPr b="0" lang="en-US" sz="28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900000" y="374040"/>
            <a:ext cx="8280000" cy="705960"/>
          </a:xfrm>
          <a:prstGeom prst="rect">
            <a:avLst/>
          </a:prstGeom>
          <a:noFill/>
          <a:ln>
            <a:noFill/>
          </a:ln>
        </p:spPr>
        <p:txBody>
          <a:bodyPr lIns="0" rIns="0" tIns="0" bIns="0" anchor="ctr">
            <a:noAutofit/>
          </a:bodyPr>
          <a:p>
            <a:r>
              <a:rPr b="0" lang="en-US" sz="4400" spc="-1" strike="noStrike">
                <a:solidFill>
                  <a:srgbClr val="006699"/>
                </a:solidFill>
                <a:latin typeface="Source Sans Pro"/>
              </a:rPr>
              <a:t>Introduction</a:t>
            </a:r>
            <a:endParaRPr b="0" lang="en-US" sz="4400" spc="-1" strike="noStrike">
              <a:solidFill>
                <a:srgbClr val="006699"/>
              </a:solidFill>
              <a:latin typeface="Source Sans Pro"/>
            </a:endParaRPr>
          </a:p>
        </p:txBody>
      </p:sp>
      <p:sp>
        <p:nvSpPr>
          <p:cNvPr id="85" name="TextShape 2"/>
          <p:cNvSpPr txBox="1"/>
          <p:nvPr/>
        </p:nvSpPr>
        <p:spPr>
          <a:xfrm>
            <a:off x="900000" y="1568520"/>
            <a:ext cx="8280000" cy="5631480"/>
          </a:xfrm>
          <a:prstGeom prst="rect">
            <a:avLst/>
          </a:prstGeom>
          <a:noFill/>
          <a:ln>
            <a:noFill/>
          </a:ln>
        </p:spPr>
        <p:txBody>
          <a:bodyPr lIns="0" rIns="0" tIns="0" bIns="0">
            <a:noAutofit/>
          </a:bodyPr>
          <a:p>
            <a:r>
              <a:rPr b="0" lang="en-US" sz="2800" spc="-1" strike="noStrike">
                <a:solidFill>
                  <a:srgbClr val="006699"/>
                </a:solidFill>
                <a:latin typeface="Source Sans Pro"/>
              </a:rPr>
              <a:t>Users will sign up to the application and get a “Picture of the Day” based on word or phrase. Then they will receive a notification when a new image is available. Users may also view a gallery of all images received so far.</a:t>
            </a:r>
            <a:endParaRPr b="0" lang="en-US" sz="2800" spc="-1" strike="noStrike">
              <a:solidFill>
                <a:srgbClr val="006699"/>
              </a:solidFill>
              <a:latin typeface="Source Sans Pro"/>
            </a:endParaRPr>
          </a:p>
          <a:p>
            <a:endParaRPr b="0" lang="en-US" sz="2800" spc="-1" strike="noStrike">
              <a:solidFill>
                <a:srgbClr val="006699"/>
              </a:solidFill>
              <a:latin typeface="Source Sans Pro"/>
            </a:endParaRPr>
          </a:p>
          <a:p>
            <a:r>
              <a:rPr b="0" lang="en-US" sz="2800" spc="-1" strike="noStrike">
                <a:solidFill>
                  <a:srgbClr val="006699"/>
                </a:solidFill>
                <a:latin typeface="Source Sans Pro"/>
              </a:rPr>
              <a:t>Images will be obtained through search engines and may be unique between users. To manage questionable content images will be approved beforehand by an admin and users may also report images.</a:t>
            </a:r>
            <a:endParaRPr b="0" lang="en-US" sz="28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900000" y="1060200"/>
            <a:ext cx="8280000" cy="703080"/>
          </a:xfrm>
          <a:prstGeom prst="rect">
            <a:avLst/>
          </a:prstGeom>
          <a:noFill/>
          <a:ln>
            <a:noFill/>
          </a:ln>
        </p:spPr>
        <p:txBody>
          <a:bodyPr lIns="0" rIns="0" tIns="0" bIns="0" anchor="ctr">
            <a:noAutofit/>
          </a:bodyPr>
          <a:p>
            <a:r>
              <a:rPr b="0" lang="en-US" sz="4400" spc="-1" strike="noStrike">
                <a:solidFill>
                  <a:srgbClr val="006699"/>
                </a:solidFill>
                <a:latin typeface="Source Sans Pro"/>
              </a:rPr>
              <a:t>Components</a:t>
            </a:r>
            <a:endParaRPr b="0" lang="en-US" sz="4400" spc="-1" strike="noStrike">
              <a:solidFill>
                <a:srgbClr val="006699"/>
              </a:solidFill>
              <a:latin typeface="Source Sans Pro"/>
            </a:endParaRPr>
          </a:p>
        </p:txBody>
      </p:sp>
      <p:sp>
        <p:nvSpPr>
          <p:cNvPr id="87" name="TextShape 2"/>
          <p:cNvSpPr txBox="1"/>
          <p:nvPr/>
        </p:nvSpPr>
        <p:spPr>
          <a:xfrm>
            <a:off x="900000" y="1980000"/>
            <a:ext cx="8280000" cy="438480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US" sz="3200" spc="-1" strike="noStrike">
                <a:solidFill>
                  <a:srgbClr val="006699"/>
                </a:solidFill>
                <a:latin typeface="Source Sans Pro"/>
              </a:rPr>
              <a:t>REST API that retrieves images either through request or by schedule</a:t>
            </a:r>
            <a:endParaRPr b="0" lang="en-US" sz="3200" spc="-1" strike="noStrike">
              <a:solidFill>
                <a:srgbClr val="006699"/>
              </a:solidFill>
              <a:latin typeface="Source Sans Pro"/>
            </a:endParaRPr>
          </a:p>
          <a:p>
            <a:pPr marL="432000" indent="-324000">
              <a:spcBef>
                <a:spcPts val="1417"/>
              </a:spcBef>
              <a:buClr>
                <a:srgbClr val="000000"/>
              </a:buClr>
              <a:buSzPct val="45000"/>
              <a:buFont typeface="Wingdings" charset="2"/>
              <a:buChar char=""/>
            </a:pPr>
            <a:r>
              <a:rPr b="0" lang="en-US" sz="3200" spc="-1" strike="noStrike">
                <a:solidFill>
                  <a:srgbClr val="006699"/>
                </a:solidFill>
                <a:latin typeface="Source Sans Pro"/>
              </a:rPr>
              <a:t>An cross-platform application to receive notifications and view images received</a:t>
            </a:r>
            <a:endParaRPr b="0" lang="en-US" sz="3200" spc="-1" strike="noStrike">
              <a:solidFill>
                <a:srgbClr val="006699"/>
              </a:solidFill>
              <a:latin typeface="Source Sans Pro"/>
            </a:endParaRPr>
          </a:p>
          <a:p>
            <a:pPr marL="432000" indent="-324000">
              <a:spcAft>
                <a:spcPts val="1414"/>
              </a:spcAft>
              <a:buClr>
                <a:srgbClr val="000000"/>
              </a:buClr>
              <a:buSzPct val="45000"/>
              <a:buFont typeface="Wingdings" charset="2"/>
              <a:buChar char=""/>
            </a:pPr>
            <a:r>
              <a:rPr b="0" lang="en-US" sz="3200" spc="-1" strike="noStrike">
                <a:solidFill>
                  <a:srgbClr val="006699"/>
                </a:solidFill>
                <a:latin typeface="Source Sans Pro"/>
              </a:rPr>
              <a:t>Image server</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900000" y="1060200"/>
            <a:ext cx="8280000" cy="703080"/>
          </a:xfrm>
          <a:prstGeom prst="rect">
            <a:avLst/>
          </a:prstGeom>
          <a:noFill/>
          <a:ln>
            <a:noFill/>
          </a:ln>
        </p:spPr>
        <p:txBody>
          <a:bodyPr lIns="0" rIns="0" tIns="0" bIns="0" anchor="ctr">
            <a:noAutofit/>
          </a:bodyPr>
          <a:p>
            <a:r>
              <a:rPr b="0" lang="en-US" sz="4400" spc="-1" strike="noStrike">
                <a:solidFill>
                  <a:srgbClr val="006699"/>
                </a:solidFill>
                <a:latin typeface="Source Sans Pro"/>
              </a:rPr>
              <a:t>Demo</a:t>
            </a:r>
            <a:endParaRPr b="0" lang="en-US" sz="4400" spc="-1" strike="noStrike">
              <a:solidFill>
                <a:srgbClr val="006699"/>
              </a:solidFill>
              <a:latin typeface="Source Sans Pro"/>
            </a:endParaRPr>
          </a:p>
        </p:txBody>
      </p:sp>
      <p:pic>
        <p:nvPicPr>
          <p:cNvPr id="89" name="" descr=""/>
          <p:cNvPicPr/>
          <p:nvPr/>
        </p:nvPicPr>
        <p:blipFill>
          <a:blip r:embed="rId1"/>
          <a:stretch/>
        </p:blipFill>
        <p:spPr>
          <a:xfrm>
            <a:off x="1931040" y="1980000"/>
            <a:ext cx="6217920" cy="4384800"/>
          </a:xfrm>
          <a:prstGeom prst="rect">
            <a:avLst/>
          </a:prstGeom>
          <a:ln w="216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900000" y="1080000"/>
            <a:ext cx="8280000" cy="663480"/>
          </a:xfrm>
          <a:prstGeom prst="rect">
            <a:avLst/>
          </a:prstGeom>
          <a:noFill/>
          <a:ln>
            <a:noFill/>
          </a:ln>
        </p:spPr>
        <p:txBody>
          <a:bodyPr lIns="0" rIns="0" tIns="0" bIns="0" anchor="ctr">
            <a:noAutofit/>
          </a:bodyPr>
          <a:p>
            <a:r>
              <a:rPr b="0" lang="en-US" sz="4400" spc="-1" strike="noStrike">
                <a:solidFill>
                  <a:srgbClr val="006699"/>
                </a:solidFill>
                <a:latin typeface="Arial"/>
              </a:rPr>
              <a:t>Why not just Google?</a:t>
            </a:r>
            <a:endParaRPr b="0" lang="en-US" sz="4400" spc="-1" strike="noStrike">
              <a:solidFill>
                <a:srgbClr val="006699"/>
              </a:solidFill>
              <a:latin typeface="Source Sans Pro"/>
            </a:endParaRPr>
          </a:p>
        </p:txBody>
      </p:sp>
      <p:sp>
        <p:nvSpPr>
          <p:cNvPr id="91" name="TextShape 2"/>
          <p:cNvSpPr txBox="1"/>
          <p:nvPr/>
        </p:nvSpPr>
        <p:spPr>
          <a:xfrm>
            <a:off x="900000" y="1980000"/>
            <a:ext cx="8280000" cy="438480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We download and host the images ourselves, allowing finer grained control</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Compared to our final product:</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Google Images doesn’t support zip download and auto conversion</a:t>
            </a:r>
            <a:endParaRPr b="0" lang="en-US" sz="3200" spc="-1" strike="noStrike">
              <a:solidFill>
                <a:srgbClr val="006699"/>
              </a:solidFill>
              <a:latin typeface="Source Sans Pro"/>
            </a:endParaRPr>
          </a:p>
          <a:p>
            <a:r>
              <a:rPr b="0" lang="en-US" sz="3200" spc="-1" strike="noStrike">
                <a:solidFill>
                  <a:srgbClr val="006699"/>
                </a:solidFill>
                <a:latin typeface="Arial"/>
              </a:rPr>
              <a:t>- No approval and reporting system</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900000" y="1080000"/>
            <a:ext cx="8280000" cy="663480"/>
          </a:xfrm>
          <a:prstGeom prst="rect">
            <a:avLst/>
          </a:prstGeom>
          <a:noFill/>
          <a:ln>
            <a:noFill/>
          </a:ln>
        </p:spPr>
        <p:txBody>
          <a:bodyPr lIns="0" rIns="0" tIns="0" bIns="0" anchor="ctr">
            <a:noAutofit/>
          </a:bodyPr>
          <a:p>
            <a:r>
              <a:rPr b="0" lang="en-US" sz="4400" spc="-1" strike="noStrike">
                <a:solidFill>
                  <a:srgbClr val="006699"/>
                </a:solidFill>
                <a:latin typeface="Arial"/>
              </a:rPr>
              <a:t>Compared to similar ideas</a:t>
            </a:r>
            <a:endParaRPr b="0" lang="en-US" sz="4400" spc="-1" strike="noStrike">
              <a:solidFill>
                <a:srgbClr val="006699"/>
              </a:solidFill>
              <a:latin typeface="Source Sans Pro"/>
            </a:endParaRPr>
          </a:p>
        </p:txBody>
      </p:sp>
      <p:sp>
        <p:nvSpPr>
          <p:cNvPr id="93" name="TextShape 2"/>
          <p:cNvSpPr txBox="1"/>
          <p:nvPr/>
        </p:nvSpPr>
        <p:spPr>
          <a:xfrm>
            <a:off x="900000" y="1980000"/>
            <a:ext cx="8280000" cy="438480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Subject may not be of interest to you</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Everyone sees the same picture</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Often no notification system</a:t>
            </a:r>
            <a:endParaRPr b="0" lang="en-US" sz="3200" spc="-1" strike="noStrike">
              <a:solidFill>
                <a:srgbClr val="006699"/>
              </a:solidFill>
              <a:latin typeface="Source Sans Pro"/>
            </a:endParaRPr>
          </a:p>
          <a:p>
            <a:pPr marL="432000" indent="-324000">
              <a:spcAft>
                <a:spcPts val="1414"/>
              </a:spcAft>
              <a:buClr>
                <a:srgbClr val="000000"/>
              </a:buClr>
              <a:buSzPct val="45000"/>
              <a:buFont typeface="Wingdings" charset="2"/>
              <a:buChar char=""/>
            </a:pPr>
            <a:r>
              <a:rPr b="0" lang="en-US" sz="3200" spc="-1" strike="noStrike">
                <a:solidFill>
                  <a:srgbClr val="006699"/>
                </a:solidFill>
                <a:latin typeface="Arial"/>
              </a:rPr>
              <a:t>Content is more curated</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47000" y="2952000"/>
            <a:ext cx="8585280" cy="940320"/>
          </a:xfrm>
          <a:prstGeom prst="rect">
            <a:avLst/>
          </a:prstGeom>
          <a:noFill/>
          <a:ln>
            <a:noFill/>
          </a:ln>
        </p:spPr>
        <p:txBody>
          <a:bodyPr lIns="0" rIns="0" tIns="0" bIns="0" anchor="ctr">
            <a:noAutofit/>
          </a:bodyPr>
          <a:p>
            <a:pPr algn="ctr"/>
            <a:r>
              <a:rPr b="0" lang="en-US" sz="4400" spc="-1" strike="noStrike">
                <a:solidFill>
                  <a:srgbClr val="006699"/>
                </a:solidFill>
                <a:latin typeface="Arial"/>
              </a:rPr>
              <a:t>Technical Overview</a:t>
            </a:r>
            <a:endParaRPr b="0" lang="en-US" sz="44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900000" y="1116720"/>
            <a:ext cx="8280000" cy="663480"/>
          </a:xfrm>
          <a:prstGeom prst="rect">
            <a:avLst/>
          </a:prstGeom>
          <a:noFill/>
          <a:ln>
            <a:noFill/>
          </a:ln>
        </p:spPr>
        <p:txBody>
          <a:bodyPr lIns="0" rIns="0" tIns="0" bIns="0" anchor="ctr">
            <a:noAutofit/>
          </a:bodyPr>
          <a:p>
            <a:r>
              <a:rPr b="0" lang="en-US" sz="4400" spc="-1" strike="noStrike">
                <a:solidFill>
                  <a:srgbClr val="006699"/>
                </a:solidFill>
                <a:latin typeface="Arial"/>
              </a:rPr>
              <a:t>API Backend</a:t>
            </a:r>
            <a:endParaRPr b="0" lang="en-US" sz="4400" spc="-1" strike="noStrike">
              <a:solidFill>
                <a:srgbClr val="006699"/>
              </a:solidFill>
              <a:latin typeface="Source Sans Pro"/>
            </a:endParaRPr>
          </a:p>
        </p:txBody>
      </p:sp>
      <p:sp>
        <p:nvSpPr>
          <p:cNvPr id="96" name="TextShape 2"/>
          <p:cNvSpPr txBox="1"/>
          <p:nvPr/>
        </p:nvSpPr>
        <p:spPr>
          <a:xfrm>
            <a:off x="900000" y="1980000"/>
            <a:ext cx="8280000" cy="438480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Web Stack</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Postgresql (Database backend for Django)</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Django (Rest API Framework, celery beat models)</a:t>
            </a:r>
            <a:endParaRPr b="0" lang="en-US" sz="3200" spc="-1" strike="noStrike">
              <a:solidFill>
                <a:srgbClr val="006699"/>
              </a:solidFill>
              <a:latin typeface="Source Sans Pro"/>
            </a:endParaRPr>
          </a:p>
          <a:p>
            <a:pPr>
              <a:lnSpc>
                <a:spcPct val="100000"/>
              </a:lnSpc>
              <a:spcBef>
                <a:spcPts val="1417"/>
              </a:spcBef>
            </a:pPr>
            <a:r>
              <a:rPr b="0" lang="en-US" sz="3200" spc="-1" strike="noStrike">
                <a:solidFill>
                  <a:srgbClr val="006699"/>
                </a:solidFill>
                <a:latin typeface="Arial"/>
              </a:rPr>
              <a:t>- Gunicorn (WSGI HTTP server)</a:t>
            </a:r>
            <a:endParaRPr b="0" lang="en-US" sz="3200" spc="-1" strike="noStrike">
              <a:solidFill>
                <a:srgbClr val="006699"/>
              </a:solidFill>
              <a:latin typeface="Source Sans Pro"/>
            </a:endParaRPr>
          </a:p>
          <a:p>
            <a:r>
              <a:rPr b="0" lang="en-US" sz="3200" spc="-1" strike="noStrike">
                <a:solidFill>
                  <a:srgbClr val="006699"/>
                </a:solidFill>
                <a:latin typeface="Arial"/>
              </a:rPr>
              <a:t>- Nginx (Front facing server, also hosts application and static images)</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900000" y="1060200"/>
            <a:ext cx="8280000" cy="703080"/>
          </a:xfrm>
          <a:prstGeom prst="rect">
            <a:avLst/>
          </a:prstGeom>
          <a:noFill/>
          <a:ln>
            <a:noFill/>
          </a:ln>
        </p:spPr>
        <p:txBody>
          <a:bodyPr lIns="0" rIns="0" tIns="0" bIns="0" anchor="ctr">
            <a:noAutofit/>
          </a:bodyPr>
          <a:p>
            <a:r>
              <a:rPr b="0" lang="en-US" sz="4400" spc="-1" strike="noStrike">
                <a:solidFill>
                  <a:srgbClr val="006699"/>
                </a:solidFill>
                <a:latin typeface="Source Sans Pro"/>
              </a:rPr>
              <a:t>API Functionality</a:t>
            </a:r>
            <a:endParaRPr b="0" lang="en-US" sz="4400" spc="-1" strike="noStrike">
              <a:solidFill>
                <a:srgbClr val="006699"/>
              </a:solidFill>
              <a:latin typeface="Source Sans Pro"/>
            </a:endParaRPr>
          </a:p>
        </p:txBody>
      </p:sp>
      <p:sp>
        <p:nvSpPr>
          <p:cNvPr id="98" name="TextShape 2"/>
          <p:cNvSpPr txBox="1"/>
          <p:nvPr/>
        </p:nvSpPr>
        <p:spPr>
          <a:xfrm>
            <a:off x="900000" y="1980000"/>
            <a:ext cx="8280000" cy="4546440"/>
          </a:xfrm>
          <a:prstGeom prst="rect">
            <a:avLst/>
          </a:prstGeom>
          <a:noFill/>
          <a:ln>
            <a:noFill/>
          </a:ln>
        </p:spPr>
        <p:txBody>
          <a:bodyPr lIns="0" rIns="0" tIns="0" bIns="0">
            <a:no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Image search and downloads</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Serve Image metadata</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Image conversion/resizing</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Scheduling tasks and changing schedules</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User data and authentication</a:t>
            </a:r>
            <a:endParaRPr b="0" lang="en-US" sz="3200" spc="-1" strike="noStrike">
              <a:solidFill>
                <a:srgbClr val="006699"/>
              </a:solidFill>
              <a:latin typeface="Source Sans Pro"/>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6699"/>
                </a:solidFill>
                <a:latin typeface="Arial"/>
              </a:rPr>
              <a:t>User Gallerys</a:t>
            </a:r>
            <a:endParaRPr b="0" lang="en-US" sz="3200" spc="-1" strike="noStrike">
              <a:solidFill>
                <a:srgbClr val="006699"/>
              </a:solidFill>
              <a:latin typeface="Source Sans Pro"/>
            </a:endParaRPr>
          </a:p>
          <a:p>
            <a:pPr marL="432000" indent="-324000">
              <a:spcAft>
                <a:spcPts val="1414"/>
              </a:spcAft>
              <a:buClr>
                <a:srgbClr val="000000"/>
              </a:buClr>
              <a:buSzPct val="45000"/>
              <a:buFont typeface="Wingdings" charset="2"/>
              <a:buChar char=""/>
            </a:pPr>
            <a:r>
              <a:rPr b="0" lang="en-US" sz="3200" spc="-1" strike="noStrike">
                <a:solidFill>
                  <a:srgbClr val="006699"/>
                </a:solidFill>
                <a:latin typeface="Arial"/>
              </a:rPr>
              <a:t>Administration, including approval and report system</a:t>
            </a:r>
            <a:endParaRPr b="0" lang="en-US" sz="3200" spc="-1" strike="noStrike">
              <a:solidFill>
                <a:srgbClr val="006699"/>
              </a:solidFill>
              <a:latin typeface="Source Sans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LibreOffice/6.3.4.2$Windows_X86_64 LibreOffice_project/60da17e045e08f1793c57c00ba83cdfce946d0aa</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2020-12-14T17:26:23Z</dcterms:created>
  <dc:creator/>
  <dc:description>This is a template for Apache OpenOffice promotion.
Background design by Yun Chao Xu.
Template implementation by Shenfeng Liu.
2012/5/9</dc:description>
  <cp:keywords>Apache OpenOffice business</cp:keywords>
  <dc:language>en-US</dc:language>
  <cp:lastModifiedBy/>
  <dcterms:modified xsi:type="dcterms:W3CDTF">2020-12-14T17:35:53Z</dcterms:modified>
  <cp:revision>2</cp:revision>
  <dc:subject>Apache OpenOffice Presentation Template</dc:subject>
  <dc:title>Blue Gulls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BSD (http://templates.services.openoffice.org/bsd-license)</vt:lpwstr>
  </property>
</Properties>
</file>