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75" r:id="rId4"/>
    <p:sldId id="276" r:id="rId6"/>
    <p:sldId id="277" r:id="rId7"/>
    <p:sldId id="278" r:id="rId8"/>
    <p:sldId id="279" r:id="rId9"/>
    <p:sldId id="280" r:id="rId10"/>
    <p:sldId id="281" r:id="rId11"/>
    <p:sldId id="282" r:id="rId12"/>
    <p:sldId id="315" r:id="rId13"/>
    <p:sldId id="283" r:id="rId14"/>
    <p:sldId id="293" r:id="rId15"/>
    <p:sldId id="294" r:id="rId16"/>
    <p:sldId id="295" r:id="rId17"/>
    <p:sldId id="297" r:id="rId18"/>
    <p:sldId id="298" r:id="rId19"/>
    <p:sldId id="299" r:id="rId20"/>
    <p:sldId id="300" r:id="rId21"/>
    <p:sldId id="301" r:id="rId22"/>
    <p:sldId id="302" r:id="rId23"/>
    <p:sldId id="284" r:id="rId24"/>
    <p:sldId id="305" r:id="rId25"/>
    <p:sldId id="313" r:id="rId26"/>
    <p:sldId id="292" r:id="rId27"/>
  </p:sldIdLst>
  <p:sldSz cx="24386540" cy="13716000"/>
  <p:notesSz cx="13716000" cy="24386540"/>
  <p:custDataLst>
    <p:tags r:id="rId32"/>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30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72.xml"/><Relationship Id="rId7" Type="http://schemas.openxmlformats.org/officeDocument/2006/relationships/image" Target="../media/image2.png"/><Relationship Id="rId6" Type="http://schemas.openxmlformats.org/officeDocument/2006/relationships/tags" Target="../tags/tag71.xml"/><Relationship Id="rId5" Type="http://schemas.openxmlformats.org/officeDocument/2006/relationships/image" Target="../media/image4.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82.xml"/><Relationship Id="rId7" Type="http://schemas.openxmlformats.org/officeDocument/2006/relationships/image" Target="../media/image2.png"/><Relationship Id="rId6" Type="http://schemas.openxmlformats.org/officeDocument/2006/relationships/tags" Target="../tags/tag81.xml"/><Relationship Id="rId5" Type="http://schemas.openxmlformats.org/officeDocument/2006/relationships/image" Target="../media/image4.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image" Target="../media/image3.png"/><Relationship Id="rId6" Type="http://schemas.openxmlformats.org/officeDocument/2006/relationships/tags" Target="../tags/tag95.xml"/><Relationship Id="rId5" Type="http://schemas.openxmlformats.org/officeDocument/2006/relationships/image" Target="../media/image2.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image" Target="../media/image5.png"/><Relationship Id="rId7" Type="http://schemas.openxmlformats.org/officeDocument/2006/relationships/tags" Target="../tags/tag103.xml"/><Relationship Id="rId6" Type="http://schemas.openxmlformats.org/officeDocument/2006/relationships/image" Target="../media/image2.png"/><Relationship Id="rId5" Type="http://schemas.openxmlformats.org/officeDocument/2006/relationships/tags" Target="../tags/tag102.xml"/><Relationship Id="rId4" Type="http://schemas.openxmlformats.org/officeDocument/2006/relationships/image" Target="../media/image4.png"/><Relationship Id="rId3" Type="http://schemas.openxmlformats.org/officeDocument/2006/relationships/tags" Target="../tags/tag101.xml"/><Relationship Id="rId2" Type="http://schemas.openxmlformats.org/officeDocument/2006/relationships/tags" Target="../tags/tag100.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media/image3.png"/><Relationship Id="rId6" Type="http://schemas.openxmlformats.org/officeDocument/2006/relationships/tags" Target="../tags/tag112.xml"/><Relationship Id="rId5" Type="http://schemas.openxmlformats.org/officeDocument/2006/relationships/image" Target="../media/image2.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image" Target="../media/image3.png"/><Relationship Id="rId7" Type="http://schemas.openxmlformats.org/officeDocument/2006/relationships/tags" Target="../tags/tag124.xml"/><Relationship Id="rId6" Type="http://schemas.openxmlformats.org/officeDocument/2006/relationships/image" Target="../media/image2.png"/><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image" Target="../media/image3.png"/><Relationship Id="rId5" Type="http://schemas.openxmlformats.org/officeDocument/2006/relationships/tags" Target="../tags/tag133.xml"/><Relationship Id="rId4" Type="http://schemas.openxmlformats.org/officeDocument/2006/relationships/image" Target="../media/image2.png"/><Relationship Id="rId3" Type="http://schemas.openxmlformats.org/officeDocument/2006/relationships/tags" Target="../tags/tag132.xml"/><Relationship Id="rId2" Type="http://schemas.openxmlformats.org/officeDocument/2006/relationships/tags" Target="../tags/tag131.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3.png"/><Relationship Id="rId7" Type="http://schemas.openxmlformats.org/officeDocument/2006/relationships/tags" Target="../tags/tag144.xml"/><Relationship Id="rId6" Type="http://schemas.openxmlformats.org/officeDocument/2006/relationships/image" Target="../media/image2.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image" Target="../media/image2.png"/><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3.png"/><Relationship Id="rId7" Type="http://schemas.openxmlformats.org/officeDocument/2006/relationships/tags" Target="../tags/tag12.xml"/><Relationship Id="rId6" Type="http://schemas.openxmlformats.org/officeDocument/2006/relationships/image" Target="../media/image2.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3.png"/><Relationship Id="rId7" Type="http://schemas.openxmlformats.org/officeDocument/2006/relationships/tags" Target="../tags/tag29.xml"/><Relationship Id="rId6" Type="http://schemas.openxmlformats.org/officeDocument/2006/relationships/image" Target="../media/image2.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3.png"/><Relationship Id="rId7" Type="http://schemas.openxmlformats.org/officeDocument/2006/relationships/tags" Target="../tags/tag40.xml"/><Relationship Id="rId6" Type="http://schemas.openxmlformats.org/officeDocument/2006/relationships/image" Target="../media/image2.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image" Target="../media/image3.png"/><Relationship Id="rId7" Type="http://schemas.openxmlformats.org/officeDocument/2006/relationships/tags" Target="../tags/tag61.xml"/><Relationship Id="rId6" Type="http://schemas.openxmlformats.org/officeDocument/2006/relationships/image" Target="../media/image2.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 y="0"/>
            <a:ext cx="24285716" cy="13716000"/>
            <a:chOff x="1" y="0"/>
            <a:chExt cx="12141593" cy="6858000"/>
          </a:xfrm>
        </p:grpSpPr>
        <p:sp>
          <p:nvSpPr>
            <p:cNvPr id="8" name="矩形 7"/>
            <p:cNvSpPr/>
            <p:nvPr userDrawn="1">
              <p:custDataLst>
                <p:tags r:id="rId3"/>
              </p:custDataLst>
            </p:nvPr>
          </p:nvSpPr>
          <p:spPr>
            <a:xfrm>
              <a:off x="292800" y="304200"/>
              <a:ext cx="11606400" cy="6249600"/>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solidFill>
                  <a:schemeClr val="tx1">
                    <a:lumMod val="85000"/>
                    <a:lumOff val="15000"/>
                  </a:schemeClr>
                </a:solidFill>
                <a:latin typeface="Arial" panose="020B0604020202020204" pitchFamily="34" charset="0"/>
                <a:ea typeface="幼圆" panose="02010509060101010101" pitchFamily="49" charset="-122"/>
              </a:endParaRPr>
            </a:p>
          </p:txBody>
        </p:sp>
        <p:pic>
          <p:nvPicPr>
            <p:cNvPr id="9" name="图片 8"/>
            <p:cNvPicPr>
              <a:picLocks noChangeAspect="1"/>
            </p:cNvPicPr>
            <p:nvPr userDrawn="1">
              <p:custDataLst>
                <p:tags r:id="rId4"/>
              </p:custDataLst>
            </p:nvPr>
          </p:nvPicPr>
          <p:blipFill>
            <a:blip r:embed="rId5" cstate="email"/>
            <a:stretch>
              <a:fillRect/>
            </a:stretch>
          </p:blipFill>
          <p:spPr>
            <a:xfrm>
              <a:off x="1" y="0"/>
              <a:ext cx="849086" cy="843230"/>
            </a:xfrm>
            <a:prstGeom prst="rect">
              <a:avLst/>
            </a:prstGeom>
          </p:spPr>
        </p:pic>
        <p:pic>
          <p:nvPicPr>
            <p:cNvPr id="10" name="图片 9"/>
            <p:cNvPicPr>
              <a:picLocks noChangeAspect="1"/>
            </p:cNvPicPr>
            <p:nvPr userDrawn="1">
              <p:custDataLst>
                <p:tags r:id="rId6"/>
              </p:custDataLst>
            </p:nvPr>
          </p:nvPicPr>
          <p:blipFill>
            <a:blip r:embed="rId7" cstate="email"/>
            <a:stretch>
              <a:fillRect/>
            </a:stretch>
          </p:blipFill>
          <p:spPr>
            <a:xfrm>
              <a:off x="11652006" y="773339"/>
              <a:ext cx="489588" cy="475861"/>
            </a:xfrm>
            <a:prstGeom prst="rect">
              <a:avLst/>
            </a:prstGeom>
          </p:spPr>
        </p:pic>
        <p:pic>
          <p:nvPicPr>
            <p:cNvPr id="11" name="图片 10"/>
            <p:cNvPicPr>
              <a:picLocks noChangeAspect="1"/>
            </p:cNvPicPr>
            <p:nvPr userDrawn="1">
              <p:custDataLst>
                <p:tags r:id="rId8"/>
              </p:custDataLst>
            </p:nvPr>
          </p:nvPicPr>
          <p:blipFill>
            <a:blip r:embed="rId9" cstate="email"/>
            <a:stretch>
              <a:fillRect/>
            </a:stretch>
          </p:blipFill>
          <p:spPr>
            <a:xfrm flipH="1">
              <a:off x="10752772" y="5836298"/>
              <a:ext cx="1147174" cy="1021702"/>
            </a:xfrm>
            <a:prstGeom prst="rect">
              <a:avLst/>
            </a:prstGeom>
          </p:spPr>
        </p:pic>
      </p:grpSp>
      <p:sp>
        <p:nvSpPr>
          <p:cNvPr id="2" name="竖排标题 1"/>
          <p:cNvSpPr>
            <a:spLocks noGrp="1"/>
          </p:cNvSpPr>
          <p:nvPr>
            <p:ph type="title" orient="vert"/>
            <p:custDataLst>
              <p:tags r:id="rId10"/>
            </p:custDataLst>
          </p:nvPr>
        </p:nvSpPr>
        <p:spPr>
          <a:xfrm>
            <a:off x="21144572" y="1905016"/>
            <a:ext cx="1901968" cy="10777814"/>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1341014" y="1905000"/>
            <a:ext cx="19656202" cy="10777814"/>
          </a:xfrm>
        </p:spPr>
        <p:txBody>
          <a:bodyPr vert="eaVert" lIns="90000" tIns="46800" rIns="90000" bIns="4680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a:xfrm>
            <a:off x="3109949" y="12858066"/>
            <a:ext cx="270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a:xfrm>
            <a:off x="10213270" y="12858066"/>
            <a:ext cx="396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4"/>
            </p:custDataLst>
          </p:nvPr>
        </p:nvSpPr>
        <p:spPr>
          <a:xfrm>
            <a:off x="18573276" y="12858066"/>
            <a:ext cx="270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 y="0"/>
            <a:ext cx="24285716" cy="13716000"/>
            <a:chOff x="1" y="0"/>
            <a:chExt cx="12141593" cy="6858000"/>
          </a:xfrm>
        </p:grpSpPr>
        <p:sp>
          <p:nvSpPr>
            <p:cNvPr id="8" name="矩形 7"/>
            <p:cNvSpPr/>
            <p:nvPr userDrawn="1">
              <p:custDataLst>
                <p:tags r:id="rId3"/>
              </p:custDataLst>
            </p:nvPr>
          </p:nvSpPr>
          <p:spPr>
            <a:xfrm>
              <a:off x="292800" y="304200"/>
              <a:ext cx="11606400" cy="6249600"/>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solidFill>
                  <a:schemeClr val="tx1">
                    <a:lumMod val="85000"/>
                    <a:lumOff val="15000"/>
                  </a:schemeClr>
                </a:solidFill>
                <a:latin typeface="Arial" panose="020B0604020202020204" pitchFamily="34" charset="0"/>
                <a:ea typeface="幼圆" panose="02010509060101010101" pitchFamily="49" charset="-122"/>
              </a:endParaRPr>
            </a:p>
          </p:txBody>
        </p:sp>
        <p:pic>
          <p:nvPicPr>
            <p:cNvPr id="9" name="图片 8"/>
            <p:cNvPicPr>
              <a:picLocks noChangeAspect="1"/>
            </p:cNvPicPr>
            <p:nvPr userDrawn="1">
              <p:custDataLst>
                <p:tags r:id="rId4"/>
              </p:custDataLst>
            </p:nvPr>
          </p:nvPicPr>
          <p:blipFill>
            <a:blip r:embed="rId5" cstate="email"/>
            <a:stretch>
              <a:fillRect/>
            </a:stretch>
          </p:blipFill>
          <p:spPr>
            <a:xfrm>
              <a:off x="1" y="0"/>
              <a:ext cx="849086" cy="843230"/>
            </a:xfrm>
            <a:prstGeom prst="rect">
              <a:avLst/>
            </a:prstGeom>
          </p:spPr>
        </p:pic>
        <p:pic>
          <p:nvPicPr>
            <p:cNvPr id="10" name="图片 9"/>
            <p:cNvPicPr>
              <a:picLocks noChangeAspect="1"/>
            </p:cNvPicPr>
            <p:nvPr userDrawn="1">
              <p:custDataLst>
                <p:tags r:id="rId6"/>
              </p:custDataLst>
            </p:nvPr>
          </p:nvPicPr>
          <p:blipFill>
            <a:blip r:embed="rId7" cstate="email"/>
            <a:stretch>
              <a:fillRect/>
            </a:stretch>
          </p:blipFill>
          <p:spPr>
            <a:xfrm>
              <a:off x="11652006" y="773339"/>
              <a:ext cx="489588" cy="475861"/>
            </a:xfrm>
            <a:prstGeom prst="rect">
              <a:avLst/>
            </a:prstGeom>
          </p:spPr>
        </p:pic>
        <p:pic>
          <p:nvPicPr>
            <p:cNvPr id="11" name="图片 10"/>
            <p:cNvPicPr>
              <a:picLocks noChangeAspect="1"/>
            </p:cNvPicPr>
            <p:nvPr userDrawn="1">
              <p:custDataLst>
                <p:tags r:id="rId8"/>
              </p:custDataLst>
            </p:nvPr>
          </p:nvPicPr>
          <p:blipFill>
            <a:blip r:embed="rId9" cstate="email"/>
            <a:stretch>
              <a:fillRect/>
            </a:stretch>
          </p:blipFill>
          <p:spPr>
            <a:xfrm flipH="1">
              <a:off x="10752772" y="5836298"/>
              <a:ext cx="1147174" cy="1021702"/>
            </a:xfrm>
            <a:prstGeom prst="rect">
              <a:avLst/>
            </a:prstGeom>
          </p:spPr>
        </p:pic>
      </p:grpSp>
      <p:sp>
        <p:nvSpPr>
          <p:cNvPr id="3" name="日期占位符 2"/>
          <p:cNvSpPr>
            <a:spLocks noGrp="1"/>
          </p:cNvSpPr>
          <p:nvPr>
            <p:ph type="dt" sz="half" idx="10"/>
            <p:custDataLst>
              <p:tags r:id="rId10"/>
            </p:custDataLst>
          </p:nvPr>
        </p:nvSpPr>
        <p:spPr>
          <a:xfrm>
            <a:off x="3109949" y="12858066"/>
            <a:ext cx="2700000" cy="316800"/>
          </a:xfrm>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10213270" y="12858066"/>
            <a:ext cx="3960000" cy="316800"/>
          </a:xfrm>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2"/>
            </p:custDataLst>
          </p:nvPr>
        </p:nvSpPr>
        <p:spPr>
          <a:xfrm>
            <a:off x="18573276" y="12858066"/>
            <a:ext cx="2700000" cy="316800"/>
          </a:xfrm>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1341120" y="1905000"/>
            <a:ext cx="21704300" cy="10777220"/>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5746948" y="5519112"/>
            <a:ext cx="12892644" cy="2462212"/>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14800" b="1" i="0" u="none" strike="noStrike" kern="1200" cap="none" spc="600" normalizeH="0" baseline="0" noProof="1" dirty="0">
                <a:solidFill>
                  <a:schemeClr val="bg1"/>
                </a:solidFill>
                <a:uFillTx/>
                <a:latin typeface="Arial" panose="020B0604020202020204" pitchFamily="34" charset="0"/>
                <a:ea typeface="汉仪乐喵体W" panose="00020600040101010101"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a:xfrm>
            <a:off x="3109949" y="12858066"/>
            <a:ext cx="2700000" cy="316800"/>
          </a:xfrm>
        </p:spPr>
        <p:txBody>
          <a:bodyPr lIns="90000" tIns="46800" rIns="90000" bIns="46800">
            <a:normAutofit/>
          </a:bodyPr>
          <a:lstStyle>
            <a:lvl1pPr>
              <a:defRPr baseline="0">
                <a:latin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10213270" y="12858066"/>
            <a:ext cx="3960000" cy="316800"/>
          </a:xfrm>
        </p:spPr>
        <p:txBody>
          <a:bodyPr lIns="90000" tIns="46800" rIns="90000" bIns="46800">
            <a:normAutofit/>
          </a:bodyPr>
          <a:lstStyle>
            <a:lvl1pPr>
              <a:defRPr baseline="0">
                <a:latin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18573276" y="12858066"/>
            <a:ext cx="2700000" cy="316800"/>
          </a:xfrm>
        </p:spPr>
        <p:txBody>
          <a:bodyPr lIns="90000" tIns="46800" rIns="90000" bIns="46800">
            <a:normAutofit/>
          </a:bodyPr>
          <a:lstStyle>
            <a:lvl1pPr>
              <a:defRPr baseline="0">
                <a:latin typeface="幼圆" panose="02010509060101010101" pitchFamily="49" charset="-122"/>
              </a:defRPr>
            </a:lvl1pPr>
          </a:lstStyle>
          <a:p>
            <a:fld id="{49AE70B2-8BF9-45C0-BB95-33D1B9D3A854}" type="slidenum">
              <a:rPr lang="zh-CN" altLang="en-US" smtClean="0"/>
            </a:fld>
            <a:endParaRPr lang="zh-CN" altLang="en-US"/>
          </a:p>
        </p:txBody>
      </p:sp>
      <p:cxnSp>
        <p:nvCxnSpPr>
          <p:cNvPr id="7" name="直接连接符 6"/>
          <p:cNvCxnSpPr/>
          <p:nvPr>
            <p:custDataLst>
              <p:tags r:id="rId7"/>
            </p:custDataLst>
          </p:nvPr>
        </p:nvCxnSpPr>
        <p:spPr>
          <a:xfrm>
            <a:off x="11413436" y="4977608"/>
            <a:ext cx="155966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3" name="任意多边形: 形状 22"/>
          <p:cNvSpPr/>
          <p:nvPr userDrawn="1">
            <p:custDataLst>
              <p:tags r:id="rId2"/>
            </p:custDataLst>
          </p:nvPr>
        </p:nvSpPr>
        <p:spPr>
          <a:xfrm flipH="1">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24" name="任意多边形: 形状 23"/>
          <p:cNvSpPr/>
          <p:nvPr userDrawn="1">
            <p:custDataLst>
              <p:tags r:id="rId3"/>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pic>
        <p:nvPicPr>
          <p:cNvPr id="25" name="图片 24"/>
          <p:cNvPicPr>
            <a:picLocks noChangeAspect="1"/>
          </p:cNvPicPr>
          <p:nvPr userDrawn="1">
            <p:custDataLst>
              <p:tags r:id="rId4"/>
            </p:custDataLst>
          </p:nvPr>
        </p:nvPicPr>
        <p:blipFill>
          <a:blip r:embed="rId5"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6"/>
            </p:custDataLst>
          </p:nvPr>
        </p:nvPicPr>
        <p:blipFill>
          <a:blip r:embed="rId7"/>
          <a:stretch>
            <a:fillRect/>
          </a:stretch>
        </p:blipFill>
        <p:spPr>
          <a:xfrm flipH="1">
            <a:off x="22158820" y="11908790"/>
            <a:ext cx="1753870" cy="1562100"/>
          </a:xfrm>
          <a:prstGeom prst="rect">
            <a:avLst/>
          </a:prstGeom>
        </p:spPr>
      </p:pic>
      <p:sp>
        <p:nvSpPr>
          <p:cNvPr id="2" name="标题 1"/>
          <p:cNvSpPr>
            <a:spLocks noGrp="1"/>
          </p:cNvSpPr>
          <p:nvPr userDrawn="1">
            <p:ph type="title"/>
            <p:custDataLst>
              <p:tags r:id="rId8"/>
            </p:custDataLst>
          </p:nvPr>
        </p:nvSpPr>
        <p:spPr>
          <a:xfrm>
            <a:off x="1341034" y="886460"/>
            <a:ext cx="21704474" cy="883928"/>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9"/>
            </p:custDataLst>
          </p:nvPr>
        </p:nvSpPr>
        <p:spPr>
          <a:xfrm>
            <a:off x="3109949"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10213270" y="12858066"/>
            <a:ext cx="3960000" cy="316800"/>
          </a:xfrm>
        </p:spPr>
        <p:txBody>
          <a:bodyPr/>
          <a:lstStyle>
            <a:lvl1pPr>
              <a:defRPr baseline="0">
                <a:latin typeface="幼圆" panose="02010509060101010101" pitchFamily="49" charset="-122"/>
                <a:ea typeface="幼圆"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a:xfrm>
            <a:off x="18573276"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585531" y="608330"/>
            <a:ext cx="23215479" cy="12499340"/>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幼圆" panose="02010509060101010101" pitchFamily="49" charset="-122"/>
              <a:ea typeface="幼圆" panose="02010509060101010101" pitchFamily="49" charset="-122"/>
            </a:endParaRPr>
          </a:p>
        </p:txBody>
      </p:sp>
      <p:pic>
        <p:nvPicPr>
          <p:cNvPr id="9" name="图片 8"/>
          <p:cNvPicPr>
            <a:picLocks noChangeAspect="1"/>
          </p:cNvPicPr>
          <p:nvPr userDrawn="1">
            <p:custDataLst>
              <p:tags r:id="rId3"/>
            </p:custDataLst>
          </p:nvPr>
        </p:nvPicPr>
        <p:blipFill>
          <a:blip r:embed="rId4" cstate="email"/>
          <a:stretch>
            <a:fillRect/>
          </a:stretch>
        </p:blipFill>
        <p:spPr>
          <a:xfrm>
            <a:off x="0" y="0"/>
            <a:ext cx="1698167" cy="1686560"/>
          </a:xfrm>
          <a:prstGeom prst="rect">
            <a:avLst/>
          </a:prstGeom>
        </p:spPr>
      </p:pic>
      <p:pic>
        <p:nvPicPr>
          <p:cNvPr id="10" name="图片 9"/>
          <p:cNvPicPr>
            <a:picLocks noChangeAspect="1"/>
          </p:cNvPicPr>
          <p:nvPr userDrawn="1">
            <p:custDataLst>
              <p:tags r:id="rId5"/>
            </p:custDataLst>
          </p:nvPr>
        </p:nvPicPr>
        <p:blipFill>
          <a:blip r:embed="rId6" cstate="email"/>
          <a:stretch>
            <a:fillRect/>
          </a:stretch>
        </p:blipFill>
        <p:spPr>
          <a:xfrm>
            <a:off x="23306928" y="1546860"/>
            <a:ext cx="979272" cy="951230"/>
          </a:xfrm>
          <a:prstGeom prst="rect">
            <a:avLst/>
          </a:prstGeom>
        </p:spPr>
      </p:pic>
      <p:pic>
        <p:nvPicPr>
          <p:cNvPr id="11" name="图片 10"/>
          <p:cNvPicPr>
            <a:picLocks noChangeAspect="1"/>
          </p:cNvPicPr>
          <p:nvPr userDrawn="1">
            <p:custDataLst>
              <p:tags r:id="rId7"/>
            </p:custDataLst>
          </p:nvPr>
        </p:nvPicPr>
        <p:blipFill>
          <a:blip r:embed="rId8" cstate="email"/>
          <a:stretch>
            <a:fillRect/>
          </a:stretch>
        </p:blipFill>
        <p:spPr>
          <a:xfrm flipH="1">
            <a:off x="21507270" y="11672570"/>
            <a:ext cx="2294890" cy="2043430"/>
          </a:xfrm>
          <a:prstGeom prst="rect">
            <a:avLst/>
          </a:prstGeom>
        </p:spPr>
      </p:pic>
      <p:sp>
        <p:nvSpPr>
          <p:cNvPr id="2" name="标题 1"/>
          <p:cNvSpPr>
            <a:spLocks noGrp="1"/>
          </p:cNvSpPr>
          <p:nvPr>
            <p:ph type="title" hasCustomPrompt="1"/>
            <p:custDataLst>
              <p:tags r:id="rId9"/>
            </p:custDataLst>
          </p:nvPr>
        </p:nvSpPr>
        <p:spPr>
          <a:xfrm>
            <a:off x="2564470" y="2498400"/>
            <a:ext cx="19252800" cy="1447200"/>
          </a:xfrm>
        </p:spPr>
        <p:txBody>
          <a:bodyPr anchor="ctr"/>
          <a:lstStyle>
            <a:lvl1pPr>
              <a:defRPr sz="6400" baseline="0">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2563496" y="4327200"/>
            <a:ext cx="19253200" cy="68904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109949"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10213270" y="12858066"/>
            <a:ext cx="3960000" cy="316800"/>
          </a:xfrm>
        </p:spPr>
        <p:txBody>
          <a:bodyPr/>
          <a:lstStyle>
            <a:lvl1pPr>
              <a:defRPr baseline="0">
                <a:latin typeface="幼圆" panose="02010509060101010101" pitchFamily="49" charset="-122"/>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18573276"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21" name="任意多边形: 形状 20"/>
          <p:cNvSpPr/>
          <p:nvPr userDrawn="1">
            <p:custDataLst>
              <p:tags r:id="rId2"/>
            </p:custDataLst>
          </p:nvPr>
        </p:nvSpPr>
        <p:spPr>
          <a:xfrm flipH="1">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22" name="任意多边形: 形状 21"/>
          <p:cNvSpPr/>
          <p:nvPr userDrawn="1">
            <p:custDataLst>
              <p:tags r:id="rId3"/>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pic>
        <p:nvPicPr>
          <p:cNvPr id="23" name="图片 22"/>
          <p:cNvPicPr>
            <a:picLocks noChangeAspect="1"/>
          </p:cNvPicPr>
          <p:nvPr userDrawn="1">
            <p:custDataLst>
              <p:tags r:id="rId4"/>
            </p:custDataLst>
          </p:nvPr>
        </p:nvPicPr>
        <p:blipFill>
          <a:blip r:embed="rId5" cstate="email"/>
          <a:stretch>
            <a:fillRect/>
          </a:stretch>
        </p:blipFill>
        <p:spPr>
          <a:xfrm>
            <a:off x="212163" y="344170"/>
            <a:ext cx="979170" cy="951230"/>
          </a:xfrm>
          <a:prstGeom prst="rect">
            <a:avLst/>
          </a:prstGeom>
        </p:spPr>
      </p:pic>
      <p:pic>
        <p:nvPicPr>
          <p:cNvPr id="24" name="图片 23"/>
          <p:cNvPicPr>
            <a:picLocks noChangeAspect="1"/>
          </p:cNvPicPr>
          <p:nvPr userDrawn="1">
            <p:custDataLst>
              <p:tags r:id="rId6"/>
            </p:custDataLst>
          </p:nvPr>
        </p:nvPicPr>
        <p:blipFill>
          <a:blip r:embed="rId7"/>
          <a:stretch>
            <a:fillRect/>
          </a:stretch>
        </p:blipFill>
        <p:spPr>
          <a:xfrm flipH="1">
            <a:off x="22158820" y="11908790"/>
            <a:ext cx="1753870" cy="1562100"/>
          </a:xfrm>
          <a:prstGeom prst="rect">
            <a:avLst/>
          </a:prstGeom>
        </p:spPr>
      </p:pic>
      <p:sp>
        <p:nvSpPr>
          <p:cNvPr id="8" name="矩形 7"/>
          <p:cNvSpPr/>
          <p:nvPr userDrawn="1">
            <p:custDataLst>
              <p:tags r:id="rId8"/>
            </p:custDataLst>
          </p:nvPr>
        </p:nvSpPr>
        <p:spPr>
          <a:xfrm>
            <a:off x="0" y="2"/>
            <a:ext cx="9647925" cy="13716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3600" baseline="0" dirty="0">
              <a:latin typeface="幼圆" panose="02010509060101010101" pitchFamily="49" charset="-122"/>
              <a:ea typeface="幼圆" panose="02010509060101010101" pitchFamily="49" charset="-122"/>
              <a:sym typeface="+mn-ea"/>
            </a:endParaRPr>
          </a:p>
        </p:txBody>
      </p:sp>
      <p:sp>
        <p:nvSpPr>
          <p:cNvPr id="2" name="标题 1"/>
          <p:cNvSpPr>
            <a:spLocks noGrp="1"/>
          </p:cNvSpPr>
          <p:nvPr>
            <p:ph type="title" hasCustomPrompt="1"/>
            <p:custDataLst>
              <p:tags r:id="rId9"/>
            </p:custDataLst>
          </p:nvPr>
        </p:nvSpPr>
        <p:spPr>
          <a:xfrm>
            <a:off x="1166934" y="1540800"/>
            <a:ext cx="7920000" cy="1764000"/>
          </a:xfrm>
        </p:spPr>
        <p:txBody>
          <a:bodyPr anchor="ctr"/>
          <a:lstStyle>
            <a:lvl1pPr>
              <a:defRPr sz="7200" baseline="0">
                <a:solidFill>
                  <a:schemeClr val="bg1"/>
                </a:solidFill>
                <a:latin typeface="Arial" panose="020B0604020202020204" pitchFamily="34" charset="0"/>
                <a:ea typeface="幼圆"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0"/>
            </p:custDataLst>
          </p:nvPr>
        </p:nvSpPr>
        <p:spPr>
          <a:xfrm>
            <a:off x="3109949"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10213270" y="12858066"/>
            <a:ext cx="3960000" cy="316800"/>
          </a:xfrm>
        </p:spPr>
        <p:txBody>
          <a:bodyPr/>
          <a:lstStyle>
            <a:lvl1pPr>
              <a:defRPr baseline="0">
                <a:latin typeface="幼圆" panose="02010509060101010101" pitchFamily="49" charset="-122"/>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18573276" y="12858066"/>
            <a:ext cx="2700000" cy="316800"/>
          </a:xfrm>
        </p:spPr>
        <p:txBody>
          <a:bodyPr/>
          <a:lstStyle>
            <a:lvl1pPr>
              <a:defRPr baseline="0">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74134" y="3528000"/>
            <a:ext cx="7912800" cy="8186400"/>
          </a:xfrm>
        </p:spPr>
        <p:txBody>
          <a:bodyPr/>
          <a:lstStyle>
            <a:lvl1pPr>
              <a:defRPr baseline="0">
                <a:solidFill>
                  <a:schemeClr val="bg1"/>
                </a:solidFill>
                <a:latin typeface="Arial" panose="020B0604020202020204" pitchFamily="34" charset="0"/>
                <a:ea typeface="幼圆" panose="02010509060101010101" pitchFamily="49" charset="-122"/>
              </a:defRPr>
            </a:lvl1pPr>
            <a:lvl2pPr>
              <a:defRPr baseline="0">
                <a:solidFill>
                  <a:schemeClr val="bg1"/>
                </a:solidFill>
                <a:latin typeface="Arial" panose="020B0604020202020204" pitchFamily="34" charset="0"/>
                <a:ea typeface="幼圆" panose="02010509060101010101" pitchFamily="49" charset="-122"/>
              </a:defRPr>
            </a:lvl2pPr>
            <a:lvl3pPr>
              <a:defRPr baseline="0">
                <a:solidFill>
                  <a:schemeClr val="bg1"/>
                </a:solidFill>
                <a:latin typeface="Arial" panose="020B0604020202020204" pitchFamily="34" charset="0"/>
                <a:ea typeface="幼圆" panose="02010509060101010101" pitchFamily="49" charset="-122"/>
              </a:defRPr>
            </a:lvl3pPr>
            <a:lvl4pPr>
              <a:defRPr baseline="0">
                <a:solidFill>
                  <a:schemeClr val="bg1"/>
                </a:solidFill>
                <a:latin typeface="Arial" panose="020B0604020202020204" pitchFamily="34" charset="0"/>
                <a:ea typeface="幼圆" panose="02010509060101010101" pitchFamily="49" charset="-122"/>
              </a:defRPr>
            </a:lvl4pPr>
            <a:lvl5pPr>
              <a:defRPr baseline="0">
                <a:solidFill>
                  <a:schemeClr val="bg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10204138" y="1539876"/>
            <a:ext cx="12960000" cy="10175874"/>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24386541" cy="532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3600" baseline="0">
              <a:latin typeface="Arial" panose="020B0604020202020204" pitchFamily="34" charset="0"/>
              <a:ea typeface="幼圆" panose="02010509060101010101" pitchFamily="49" charset="-122"/>
              <a:sym typeface="+mn-ea"/>
            </a:endParaRPr>
          </a:p>
        </p:txBody>
      </p:sp>
      <p:sp>
        <p:nvSpPr>
          <p:cNvPr id="17" name="任意多边形: 形状 16"/>
          <p:cNvSpPr/>
          <p:nvPr userDrawn="1">
            <p:custDataLst>
              <p:tags r:id="rId3"/>
            </p:custDataLst>
          </p:nvPr>
        </p:nvSpPr>
        <p:spPr>
          <a:xfrm flipH="1">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Arial" panose="020B0604020202020204" pitchFamily="34" charset="0"/>
            </a:endParaRPr>
          </a:p>
        </p:txBody>
      </p:sp>
      <p:sp>
        <p:nvSpPr>
          <p:cNvPr id="18" name="任意多边形: 形状 17"/>
          <p:cNvSpPr/>
          <p:nvPr userDrawn="1">
            <p:custDataLst>
              <p:tags r:id="rId4"/>
            </p:custDataLst>
          </p:nvPr>
        </p:nvSpPr>
        <p:spPr>
          <a:xfrm>
            <a:off x="-127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Arial" panose="020B0604020202020204" pitchFamily="34" charset="0"/>
            </a:endParaRPr>
          </a:p>
        </p:txBody>
      </p:sp>
      <p:pic>
        <p:nvPicPr>
          <p:cNvPr id="19" name="图片 18"/>
          <p:cNvPicPr>
            <a:picLocks noChangeAspect="1"/>
          </p:cNvPicPr>
          <p:nvPr userDrawn="1">
            <p:custDataLst>
              <p:tags r:id="rId5"/>
            </p:custDataLst>
          </p:nvPr>
        </p:nvPicPr>
        <p:blipFill>
          <a:blip r:embed="rId6" cstate="email"/>
          <a:stretch>
            <a:fillRect/>
          </a:stretch>
        </p:blipFill>
        <p:spPr>
          <a:xfrm>
            <a:off x="212163" y="344170"/>
            <a:ext cx="979170" cy="951230"/>
          </a:xfrm>
          <a:prstGeom prst="rect">
            <a:avLst/>
          </a:prstGeom>
        </p:spPr>
      </p:pic>
      <p:pic>
        <p:nvPicPr>
          <p:cNvPr id="20" name="图片 19"/>
          <p:cNvPicPr>
            <a:picLocks noChangeAspect="1"/>
          </p:cNvPicPr>
          <p:nvPr userDrawn="1">
            <p:custDataLst>
              <p:tags r:id="rId7"/>
            </p:custDataLst>
          </p:nvPr>
        </p:nvPicPr>
        <p:blipFill>
          <a:blip r:embed="rId8"/>
          <a:stretch>
            <a:fillRect/>
          </a:stretch>
        </p:blipFill>
        <p:spPr>
          <a:xfrm flipH="1">
            <a:off x="22158820" y="11908790"/>
            <a:ext cx="1753870" cy="1562100"/>
          </a:xfrm>
          <a:prstGeom prst="rect">
            <a:avLst/>
          </a:prstGeom>
        </p:spPr>
      </p:pic>
      <p:sp>
        <p:nvSpPr>
          <p:cNvPr id="2" name="标题 1"/>
          <p:cNvSpPr>
            <a:spLocks noGrp="1"/>
          </p:cNvSpPr>
          <p:nvPr>
            <p:ph type="title"/>
            <p:custDataLst>
              <p:tags r:id="rId9"/>
            </p:custDataLst>
          </p:nvPr>
        </p:nvSpPr>
        <p:spPr>
          <a:xfrm>
            <a:off x="1224128" y="1562400"/>
            <a:ext cx="21955087" cy="1252800"/>
          </a:xfrm>
        </p:spPr>
        <p:txBody>
          <a:bodyPr anchor="ctr"/>
          <a:lstStyle>
            <a:lvl1pPr algn="ctr">
              <a:defRPr sz="7200" baseline="0">
                <a:solidFill>
                  <a:schemeClr val="bg1"/>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109949" y="12858066"/>
            <a:ext cx="2700000" cy="316800"/>
          </a:xfrm>
        </p:spPr>
        <p:txBody>
          <a:bodyPr/>
          <a:lstStyle>
            <a:lvl1pPr>
              <a:defRPr baseline="0">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10213270" y="12858066"/>
            <a:ext cx="3960000" cy="316800"/>
          </a:xfrm>
        </p:spPr>
        <p:txBody>
          <a:bodyPr/>
          <a:lstStyle>
            <a:lvl1pPr>
              <a:defRPr baseline="0">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18573276" y="12858066"/>
            <a:ext cx="2700000" cy="316800"/>
          </a:xfrm>
        </p:spPr>
        <p:txBody>
          <a:bodyPr/>
          <a:lstStyle>
            <a:lvl1pPr>
              <a:defRPr baseline="0">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224128" y="3319200"/>
            <a:ext cx="21954237" cy="1656000"/>
          </a:xfrm>
        </p:spPr>
        <p:txBody>
          <a:bodyPr/>
          <a:lstStyle>
            <a:lvl1pPr algn="ctr">
              <a:defRPr baseline="0">
                <a:solidFill>
                  <a:schemeClr val="bg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1226820" y="5616000"/>
            <a:ext cx="21931200" cy="68616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0058402"/>
            <a:ext cx="24386541" cy="365759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3600" baseline="0">
              <a:latin typeface="Arial" panose="020B0604020202020204" pitchFamily="34" charset="0"/>
              <a:ea typeface="幼圆" panose="02010509060101010101" pitchFamily="49" charset="-122"/>
              <a:sym typeface="+mn-ea"/>
            </a:endParaRPr>
          </a:p>
        </p:txBody>
      </p:sp>
      <p:pic>
        <p:nvPicPr>
          <p:cNvPr id="13" name="图片 12"/>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15" name="图片 14"/>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2" name="标题 1"/>
          <p:cNvSpPr>
            <a:spLocks noGrp="1"/>
          </p:cNvSpPr>
          <p:nvPr>
            <p:ph type="title"/>
            <p:custDataLst>
              <p:tags r:id="rId7"/>
            </p:custDataLst>
          </p:nvPr>
        </p:nvSpPr>
        <p:spPr>
          <a:xfrm>
            <a:off x="1209726" y="1339200"/>
            <a:ext cx="21955087" cy="1130400"/>
          </a:xfrm>
        </p:spPr>
        <p:txBody>
          <a:bodyPr anchor="ctr"/>
          <a:lstStyle>
            <a:lvl1pPr algn="ctr">
              <a:defRPr sz="6400" baseline="0">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3109949" y="12858066"/>
            <a:ext cx="2700000" cy="316800"/>
          </a:xfrm>
        </p:spPr>
        <p:txBody>
          <a:bodyPr/>
          <a:lstStyle>
            <a:lvl1pPr>
              <a:defRPr baseline="0">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10213270" y="12858066"/>
            <a:ext cx="3960000" cy="316800"/>
          </a:xfrm>
        </p:spPr>
        <p:txBody>
          <a:bodyPr/>
          <a:lstStyle>
            <a:lvl1pPr>
              <a:defRPr baseline="0">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18573276" y="12858066"/>
            <a:ext cx="2700000" cy="316800"/>
          </a:xfrm>
        </p:spPr>
        <p:txBody>
          <a:bodyPr/>
          <a:lstStyle>
            <a:lvl1pPr>
              <a:defRPr baseline="0">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1209800" y="3362400"/>
            <a:ext cx="21983890" cy="64224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1188124" y="10360800"/>
            <a:ext cx="22005492" cy="2023200"/>
          </a:xfrm>
        </p:spPr>
        <p:txBody>
          <a:bodyPr/>
          <a:lstStyle>
            <a:lvl1pPr>
              <a:defRPr baseline="0">
                <a:solidFill>
                  <a:schemeClr val="bg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24386541"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3600" baseline="0">
              <a:latin typeface="Arial" panose="020B0604020202020204" pitchFamily="34" charset="0"/>
              <a:ea typeface="幼圆" panose="02010509060101010101" pitchFamily="49" charset="-122"/>
              <a:sym typeface="+mn-ea"/>
            </a:endParaRPr>
          </a:p>
        </p:txBody>
      </p:sp>
      <p:sp>
        <p:nvSpPr>
          <p:cNvPr id="14" name="任意多边形: 形状 13"/>
          <p:cNvSpPr/>
          <p:nvPr userDrawn="1">
            <p:custDataLst>
              <p:tags r:id="rId3"/>
            </p:custDataLst>
          </p:nvPr>
        </p:nvSpPr>
        <p:spPr>
          <a:xfrm flipH="1">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Arial" panose="020B0604020202020204" pitchFamily="34" charset="0"/>
            </a:endParaRPr>
          </a:p>
        </p:txBody>
      </p:sp>
      <p:sp>
        <p:nvSpPr>
          <p:cNvPr id="15" name="任意多边形: 形状 14"/>
          <p:cNvSpPr/>
          <p:nvPr userDrawn="1">
            <p:custDataLst>
              <p:tags r:id="rId4"/>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Arial" panose="020B0604020202020204" pitchFamily="34" charset="0"/>
            </a:endParaRPr>
          </a:p>
        </p:txBody>
      </p:sp>
      <p:pic>
        <p:nvPicPr>
          <p:cNvPr id="16" name="图片 15"/>
          <p:cNvPicPr>
            <a:picLocks noChangeAspect="1"/>
          </p:cNvPicPr>
          <p:nvPr userDrawn="1">
            <p:custDataLst>
              <p:tags r:id="rId5"/>
            </p:custDataLst>
          </p:nvPr>
        </p:nvPicPr>
        <p:blipFill>
          <a:blip r:embed="rId6" cstate="email"/>
          <a:stretch>
            <a:fillRect/>
          </a:stretch>
        </p:blipFill>
        <p:spPr>
          <a:xfrm>
            <a:off x="212163" y="344170"/>
            <a:ext cx="979170" cy="951230"/>
          </a:xfrm>
          <a:prstGeom prst="rect">
            <a:avLst/>
          </a:prstGeom>
        </p:spPr>
      </p:pic>
      <p:pic>
        <p:nvPicPr>
          <p:cNvPr id="17" name="图片 16"/>
          <p:cNvPicPr>
            <a:picLocks noChangeAspect="1"/>
          </p:cNvPicPr>
          <p:nvPr userDrawn="1">
            <p:custDataLst>
              <p:tags r:id="rId7"/>
            </p:custDataLst>
          </p:nvPr>
        </p:nvPicPr>
        <p:blipFill>
          <a:blip r:embed="rId8"/>
          <a:stretch>
            <a:fillRect/>
          </a:stretch>
        </p:blipFill>
        <p:spPr>
          <a:xfrm flipH="1">
            <a:off x="22158820" y="11908790"/>
            <a:ext cx="1753870" cy="1562100"/>
          </a:xfrm>
          <a:prstGeom prst="rect">
            <a:avLst/>
          </a:prstGeom>
        </p:spPr>
      </p:pic>
      <p:sp>
        <p:nvSpPr>
          <p:cNvPr id="2" name="标题 1"/>
          <p:cNvSpPr>
            <a:spLocks noGrp="1"/>
          </p:cNvSpPr>
          <p:nvPr>
            <p:ph type="title"/>
            <p:custDataLst>
              <p:tags r:id="rId9"/>
            </p:custDataLst>
          </p:nvPr>
        </p:nvSpPr>
        <p:spPr>
          <a:xfrm>
            <a:off x="1159321" y="475200"/>
            <a:ext cx="22077500" cy="883928"/>
          </a:xfrm>
        </p:spPr>
        <p:txBody>
          <a:bodyPr/>
          <a:lstStyle>
            <a:lvl1pPr>
              <a:defRPr baseline="0">
                <a:solidFill>
                  <a:schemeClr val="bg1"/>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109949" y="12858066"/>
            <a:ext cx="2700000" cy="316800"/>
          </a:xfrm>
        </p:spPr>
        <p:txBody>
          <a:bodyPr/>
          <a:lstStyle>
            <a:lvl1pPr>
              <a:defRPr baseline="0">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10213270" y="12858066"/>
            <a:ext cx="3960000" cy="316800"/>
          </a:xfrm>
        </p:spPr>
        <p:txBody>
          <a:bodyPr/>
          <a:lstStyle>
            <a:lvl1pPr>
              <a:defRPr baseline="0">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18573276" y="12858066"/>
            <a:ext cx="2700000" cy="316800"/>
          </a:xfrm>
        </p:spPr>
        <p:txBody>
          <a:bodyPr/>
          <a:lstStyle>
            <a:lvl1pPr>
              <a:defRPr baseline="0">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1159877" y="3326400"/>
            <a:ext cx="10684800" cy="57888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12486660" y="3326400"/>
            <a:ext cx="10735200" cy="57888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1145476" y="9633600"/>
            <a:ext cx="10684800" cy="1562400"/>
          </a:xfrm>
        </p:spPr>
        <p:txBody>
          <a:bodyPr/>
          <a:lstStyle>
            <a:lvl1pPr>
              <a:defRPr baseline="0">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12508262" y="9626400"/>
            <a:ext cx="10735200" cy="1562400"/>
          </a:xfrm>
        </p:spPr>
        <p:txBody>
          <a:bodyPr/>
          <a:lstStyle>
            <a:lvl1pPr>
              <a:defRPr baseline="0">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918448"/>
            <a:ext cx="24386541" cy="987910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3600" baseline="0">
              <a:latin typeface="Arial" panose="020B0604020202020204" pitchFamily="34" charset="0"/>
              <a:ea typeface="幼圆" panose="02010509060101010101" pitchFamily="49" charset="-122"/>
              <a:sym typeface="+mn-ea"/>
            </a:endParaRPr>
          </a:p>
        </p:txBody>
      </p:sp>
      <p:sp>
        <p:nvSpPr>
          <p:cNvPr id="2" name="标题 1"/>
          <p:cNvSpPr>
            <a:spLocks noGrp="1"/>
          </p:cNvSpPr>
          <p:nvPr userDrawn="1">
            <p:ph type="title" hasCustomPrompt="1"/>
            <p:custDataLst>
              <p:tags r:id="rId3"/>
            </p:custDataLst>
          </p:nvPr>
        </p:nvSpPr>
        <p:spPr>
          <a:xfrm>
            <a:off x="3046870" y="2678400"/>
            <a:ext cx="18288000" cy="4773600"/>
          </a:xfrm>
        </p:spPr>
        <p:txBody>
          <a:bodyPr anchor="b"/>
          <a:lstStyle>
            <a:lvl1pPr algn="ctr">
              <a:defRPr sz="12000" baseline="0">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a:xfrm>
            <a:off x="3109949" y="12858066"/>
            <a:ext cx="2700000" cy="316800"/>
          </a:xfrm>
        </p:spPr>
        <p:txBody>
          <a:bodyPr/>
          <a:lstStyle>
            <a:lvl1pPr>
              <a:defRPr baseline="0">
                <a:solidFill>
                  <a:schemeClr val="bg1"/>
                </a:solidFill>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10213270" y="12858066"/>
            <a:ext cx="3960000" cy="316800"/>
          </a:xfrm>
        </p:spPr>
        <p:txBody>
          <a:bodyPr/>
          <a:lstStyle>
            <a:lvl1pPr>
              <a:defRPr baseline="0">
                <a:solidFill>
                  <a:schemeClr val="bg1"/>
                </a:solidFill>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18573276" y="12858066"/>
            <a:ext cx="2700000" cy="316800"/>
          </a:xfrm>
        </p:spPr>
        <p:txBody>
          <a:bodyPr/>
          <a:lstStyle>
            <a:lvl1pPr>
              <a:defRPr baseline="0">
                <a:solidFill>
                  <a:schemeClr val="bg1"/>
                </a:solidFill>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3046096" y="7725600"/>
            <a:ext cx="18288000" cy="3312000"/>
          </a:xfrm>
        </p:spPr>
        <p:txBody>
          <a:bodyPr/>
          <a:lstStyle>
            <a:lvl1pPr algn="ctr">
              <a:defRPr baseline="0">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pic>
        <p:nvPicPr>
          <p:cNvPr id="13" name="图片 12"/>
          <p:cNvPicPr>
            <a:picLocks noChangeAspect="1"/>
          </p:cNvPicPr>
          <p:nvPr userDrawn="1">
            <p:custDataLst>
              <p:tags r:id="rId8"/>
            </p:custDataLst>
          </p:nvPr>
        </p:nvPicPr>
        <p:blipFill>
          <a:blip r:embed="rId9" cstate="email"/>
          <a:stretch>
            <a:fillRect/>
          </a:stretch>
        </p:blipFill>
        <p:spPr>
          <a:xfrm flipH="1">
            <a:off x="19367214" y="9423400"/>
            <a:ext cx="4545330" cy="4047490"/>
          </a:xfrm>
          <a:prstGeom prst="rect">
            <a:avLst/>
          </a:prstGeom>
        </p:spPr>
      </p:pic>
      <p:pic>
        <p:nvPicPr>
          <p:cNvPr id="12" name="图片 11"/>
          <p:cNvPicPr>
            <a:picLocks noChangeAspect="1"/>
          </p:cNvPicPr>
          <p:nvPr userDrawn="1">
            <p:custDataLst>
              <p:tags r:id="rId10"/>
            </p:custDataLst>
          </p:nvPr>
        </p:nvPicPr>
        <p:blipFill>
          <a:blip r:embed="rId11" cstate="email"/>
          <a:stretch>
            <a:fillRect/>
          </a:stretch>
        </p:blipFill>
        <p:spPr>
          <a:xfrm>
            <a:off x="619951" y="245110"/>
            <a:ext cx="2425700" cy="23571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 y="6096"/>
            <a:ext cx="24397386" cy="13709904"/>
          </a:xfrm>
          <a:prstGeom prst="rect">
            <a:avLst/>
          </a:prstGeom>
        </p:spPr>
      </p:pic>
      <p:sp>
        <p:nvSpPr>
          <p:cNvPr id="2" name="标题 1"/>
          <p:cNvSpPr>
            <a:spLocks noGrp="1"/>
          </p:cNvSpPr>
          <p:nvPr>
            <p:ph type="ctrTitle" hasCustomPrompt="1"/>
            <p:custDataLst>
              <p:tags r:id="rId4"/>
            </p:custDataLst>
          </p:nvPr>
        </p:nvSpPr>
        <p:spPr>
          <a:xfrm>
            <a:off x="5102316" y="2661876"/>
            <a:ext cx="14181908" cy="3451550"/>
          </a:xfrm>
        </p:spPr>
        <p:txBody>
          <a:bodyPr lIns="90000" tIns="46800" rIns="90000" bIns="46800" anchor="ctr" anchorCtr="0">
            <a:normAutofit/>
          </a:bodyPr>
          <a:lstStyle>
            <a:lvl1pPr algn="ctr">
              <a:defRPr sz="19200" b="0" u="none" strike="noStrike" kern="1200" cap="none" spc="600" normalizeH="0" baseline="0">
                <a:solidFill>
                  <a:schemeClr val="bg1"/>
                </a:solidFill>
                <a:uFillTx/>
                <a:latin typeface="Arial" panose="020B0604020202020204" pitchFamily="34" charset="0"/>
                <a:ea typeface="汉仪乐喵体W" panose="00020600040101010101"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5"/>
            </p:custDataLst>
          </p:nvPr>
        </p:nvSpPr>
        <p:spPr>
          <a:xfrm>
            <a:off x="8033076" y="6337740"/>
            <a:ext cx="8320392" cy="992398"/>
          </a:xfrm>
        </p:spPr>
        <p:txBody>
          <a:bodyPr lIns="90000" tIns="46800" rIns="90000" bIns="46800" anchor="ctr">
            <a:normAutofit/>
          </a:bodyPr>
          <a:lstStyle>
            <a:lvl1pPr marL="0" indent="0" algn="ctr" eaLnBrk="1" fontAlgn="auto" latinLnBrk="0" hangingPunct="1">
              <a:lnSpc>
                <a:spcPct val="100000"/>
              </a:lnSpc>
              <a:buNone/>
              <a:defRPr sz="3600" u="none" strike="noStrike" kern="1200" cap="none" spc="200" normalizeH="0" baseline="0">
                <a:solidFill>
                  <a:schemeClr val="bg1"/>
                </a:solidFill>
                <a:uFillTx/>
                <a:latin typeface="Arial" panose="020B0604020202020204" pitchFamily="34" charset="0"/>
                <a:ea typeface="幼圆" panose="02010509060101010101" pitchFamily="49" charset="-122"/>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a:xfrm>
            <a:off x="3109949" y="12858066"/>
            <a:ext cx="2700000" cy="316800"/>
          </a:xfrm>
        </p:spPr>
        <p:txBody>
          <a:bodyPr/>
          <a:lstStyle>
            <a:lvl1pPr>
              <a:defRPr baseline="0"/>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a:xfrm>
            <a:off x="10213270" y="12858066"/>
            <a:ext cx="3960000" cy="316800"/>
          </a:xfrm>
        </p:spPr>
        <p:txBody>
          <a:bodyPr/>
          <a:lstStyle>
            <a:lvl1pPr>
              <a:defRPr baseline="0"/>
            </a:lvl1pPr>
          </a:lstStyle>
          <a:p>
            <a:endParaRPr lang="zh-CN" altLang="en-US" dirty="0"/>
          </a:p>
        </p:txBody>
      </p:sp>
      <p:sp>
        <p:nvSpPr>
          <p:cNvPr id="18" name="灯片编号占位符 17"/>
          <p:cNvSpPr>
            <a:spLocks noGrp="1"/>
          </p:cNvSpPr>
          <p:nvPr>
            <p:ph type="sldNum" sz="quarter" idx="12"/>
            <p:custDataLst>
              <p:tags r:id="rId8"/>
            </p:custDataLst>
          </p:nvPr>
        </p:nvSpPr>
        <p:spPr>
          <a:xfrm>
            <a:off x="18573276" y="12858066"/>
            <a:ext cx="2700000" cy="316800"/>
          </a:xfrm>
        </p:spPr>
        <p:txBody>
          <a:bodyPr/>
          <a:lstStyle>
            <a:lvl1pPr>
              <a:defRPr baseline="0"/>
            </a:lvl1pPr>
          </a:lstStyle>
          <a:p>
            <a:fld id="{49AE70B2-8BF9-45C0-BB95-33D1B9D3A854}" type="slidenum">
              <a:rPr lang="zh-CN" altLang="en-US" smtClean="0"/>
            </a:fld>
            <a:endParaRPr lang="zh-CN" altLang="en-US" dirty="0"/>
          </a:p>
        </p:txBody>
      </p:sp>
      <p:cxnSp>
        <p:nvCxnSpPr>
          <p:cNvPr id="14" name="直接连接符 13"/>
          <p:cNvCxnSpPr/>
          <p:nvPr userDrawn="1">
            <p:custDataLst>
              <p:tags r:id="rId9"/>
            </p:custDataLst>
          </p:nvPr>
        </p:nvCxnSpPr>
        <p:spPr>
          <a:xfrm>
            <a:off x="11413436" y="5958084"/>
            <a:ext cx="155966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344562"/>
            <a:ext cx="24386541" cy="13371438"/>
            <a:chOff x="0" y="172281"/>
            <a:chExt cx="12192000" cy="6685719"/>
          </a:xfrm>
        </p:grpSpPr>
        <p:sp>
          <p:nvSpPr>
            <p:cNvPr id="13" name="任意多边形: 形状 12"/>
            <p:cNvSpPr/>
            <p:nvPr userDrawn="1">
              <p:custDataLst>
                <p:tags r:id="rId3"/>
              </p:custDataLst>
            </p:nvPr>
          </p:nvSpPr>
          <p:spPr>
            <a:xfrm flipH="1">
              <a:off x="0" y="6184900"/>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4" name="任意多边形: 形状 13"/>
            <p:cNvSpPr/>
            <p:nvPr userDrawn="1">
              <p:custDataLst>
                <p:tags r:id="rId4"/>
              </p:custDataLst>
            </p:nvPr>
          </p:nvSpPr>
          <p:spPr>
            <a:xfrm>
              <a:off x="0" y="6184899"/>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pic>
          <p:nvPicPr>
            <p:cNvPr id="15" name="图片 14"/>
            <p:cNvPicPr>
              <a:picLocks noChangeAspect="1"/>
            </p:cNvPicPr>
            <p:nvPr userDrawn="1">
              <p:custDataLst>
                <p:tags r:id="rId5"/>
              </p:custDataLst>
            </p:nvPr>
          </p:nvPicPr>
          <p:blipFill>
            <a:blip r:embed="rId6" cstate="email"/>
            <a:stretch>
              <a:fillRect/>
            </a:stretch>
          </p:blipFill>
          <p:spPr>
            <a:xfrm>
              <a:off x="106180" y="172281"/>
              <a:ext cx="489588" cy="475861"/>
            </a:xfrm>
            <a:prstGeom prst="rect">
              <a:avLst/>
            </a:prstGeom>
          </p:spPr>
        </p:pic>
        <p:pic>
          <p:nvPicPr>
            <p:cNvPr id="16" name="图片 15"/>
            <p:cNvPicPr>
              <a:picLocks noChangeAspect="1"/>
            </p:cNvPicPr>
            <p:nvPr userDrawn="1">
              <p:custDataLst>
                <p:tags r:id="rId7"/>
              </p:custDataLst>
            </p:nvPr>
          </p:nvPicPr>
          <p:blipFill>
            <a:blip r:embed="rId8"/>
            <a:stretch>
              <a:fillRect/>
            </a:stretch>
          </p:blipFill>
          <p:spPr>
            <a:xfrm flipH="1">
              <a:off x="11078106" y="5954495"/>
              <a:ext cx="877137" cy="781200"/>
            </a:xfrm>
            <a:prstGeom prst="rect">
              <a:avLst/>
            </a:prstGeom>
          </p:spPr>
        </p:pic>
      </p:grpSp>
      <p:sp>
        <p:nvSpPr>
          <p:cNvPr id="2" name="标题 1"/>
          <p:cNvSpPr>
            <a:spLocks noGrp="1"/>
          </p:cNvSpPr>
          <p:nvPr>
            <p:ph type="title"/>
            <p:custDataLst>
              <p:tags r:id="rId9"/>
            </p:custDataLst>
          </p:nvPr>
        </p:nvSpPr>
        <p:spPr>
          <a:xfrm>
            <a:off x="1341034" y="886468"/>
            <a:ext cx="21704474" cy="883928"/>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1341034" y="1905016"/>
            <a:ext cx="21704474" cy="10777814"/>
          </a:xfrm>
        </p:spPr>
        <p:txBody>
          <a:bodyPr vert="horz" lIns="90000" tIns="46800" rIns="90000" bIns="46800" rtlCol="0">
            <a:normAutofit/>
          </a:bodyPr>
          <a:lstStyle>
            <a:lvl1pPr marL="457200" marR="0" lvl="0" indent="-457200" algn="l" defTabSz="914400" rtl="0" eaLnBrk="1" fontAlgn="auto" latinLnBrk="0" hangingPunct="1">
              <a:lnSpc>
                <a:spcPct val="12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1371600" marR="0" lvl="1" indent="-457200" algn="l" defTabSz="914400" rtl="0" eaLnBrk="1" fontAlgn="auto" latinLnBrk="0" hangingPunct="1">
              <a:lnSpc>
                <a:spcPct val="120000"/>
              </a:lnSpc>
              <a:spcBef>
                <a:spcPct val="1000"/>
              </a:spcBef>
              <a:spcAft>
                <a:spcPts val="1000"/>
              </a:spcAft>
              <a:buFont typeface="Arial" panose="020B0604020202020204" pitchFamily="34" charset="0"/>
              <a:buChar char="•"/>
              <a:tabLst>
                <a:tab pos="1609725" algn="l"/>
              </a:tabLst>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2286000" marR="0" lvl="2" indent="-457200" algn="l" defTabSz="914400" rtl="0" eaLnBrk="1" fontAlgn="auto" latinLnBrk="0" hangingPunct="1">
              <a:lnSpc>
                <a:spcPct val="12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3200400" marR="0" lvl="3" indent="-457200" algn="l" defTabSz="914400" rtl="0" eaLnBrk="1" fontAlgn="auto" latinLnBrk="0" hangingPunct="1">
              <a:lnSpc>
                <a:spcPct val="12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4114800" marR="0" lvl="4" indent="-457200" algn="l" defTabSz="914400" rtl="0" eaLnBrk="1" fontAlgn="auto" latinLnBrk="0" hangingPunct="1">
              <a:lnSpc>
                <a:spcPct val="12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3109949"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10213270" y="12858066"/>
            <a:ext cx="396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18573276"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圆角矩形 4"/>
          <p:cNvSpPr/>
          <p:nvPr>
            <p:custDataLst>
              <p:tags r:id="rId3"/>
            </p:custDataLst>
          </p:nvPr>
        </p:nvSpPr>
        <p:spPr>
          <a:xfrm>
            <a:off x="2082554" y="4663562"/>
            <a:ext cx="20221434" cy="597944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latin typeface="幼圆" panose="02010509060101010101" pitchFamily="49" charset="-122"/>
            </a:endParaRPr>
          </a:p>
        </p:txBody>
      </p:sp>
      <p:sp>
        <p:nvSpPr>
          <p:cNvPr id="2" name="标题 1"/>
          <p:cNvSpPr>
            <a:spLocks noGrp="1"/>
          </p:cNvSpPr>
          <p:nvPr>
            <p:ph type="title" hasCustomPrompt="1"/>
            <p:custDataLst>
              <p:tags r:id="rId4"/>
            </p:custDataLst>
          </p:nvPr>
        </p:nvSpPr>
        <p:spPr>
          <a:xfrm>
            <a:off x="5427677" y="6023006"/>
            <a:ext cx="4031350" cy="1107996"/>
          </a:xfrm>
        </p:spPr>
        <p:txBody>
          <a:bodyPr lIns="90000" tIns="46800" rIns="90000" bIns="46800" anchor="t" anchorCtr="0">
            <a:normAutofit/>
          </a:bodyPr>
          <a:lstStyle>
            <a:lvl1pPr algn="ctr">
              <a:defRPr sz="6000" b="1" u="none" strike="noStrike" kern="1200" cap="none" spc="300" normalizeH="0" baseline="0">
                <a:solidFill>
                  <a:schemeClr val="tx1">
                    <a:lumMod val="85000"/>
                    <a:lumOff val="15000"/>
                  </a:schemeClr>
                </a:solidFill>
                <a:uFillTx/>
                <a:latin typeface="Arial" panose="020B0604020202020204" pitchFamily="34" charset="0"/>
                <a:ea typeface="汉仪乐喵体W" panose="00020600040101010101"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3961796" y="7912862"/>
            <a:ext cx="9586164" cy="1429442"/>
          </a:xfrm>
        </p:spPr>
        <p:txBody>
          <a:bodyPr lIns="90000" tIns="46800" rIns="90000" bIns="46800">
            <a:normAutofit/>
          </a:bodyPr>
          <a:lstStyle>
            <a:lvl1pPr marL="0" indent="0" eaLnBrk="1" fontAlgn="auto" latinLnBrk="0" hangingPunct="1">
              <a:buNone/>
              <a:defRPr kumimoji="0" lang="zh-CN" altLang="en-US" sz="3200" b="0" i="0" u="none" strike="noStrike" kern="1200" cap="none" spc="150" normalizeH="0" baseline="0" noProof="1">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a:xfrm>
            <a:off x="3109949" y="12858066"/>
            <a:ext cx="2700000" cy="316800"/>
          </a:xfrm>
        </p:spPr>
        <p:txBody>
          <a:bodyPr lIns="90000" tIns="46800" rIns="90000" bIns="46800">
            <a:normAutofit/>
          </a:bodyPr>
          <a:lstStyle>
            <a:lvl1pPr>
              <a:defRPr baseline="0">
                <a:latin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10213270" y="12858066"/>
            <a:ext cx="3960000" cy="316800"/>
          </a:xfrm>
        </p:spPr>
        <p:txBody>
          <a:bodyPr lIns="90000" tIns="46800" rIns="90000" bIns="46800">
            <a:normAutofit/>
          </a:bodyPr>
          <a:lstStyle>
            <a:lvl1pPr>
              <a:defRPr baseline="0">
                <a:latin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18573276" y="12858066"/>
            <a:ext cx="2700000" cy="316800"/>
          </a:xfrm>
        </p:spPr>
        <p:txBody>
          <a:bodyPr lIns="90000" tIns="46800" rIns="90000" bIns="46800">
            <a:normAutofit/>
          </a:bodyPr>
          <a:lstStyle>
            <a:lvl1pPr>
              <a:defRPr baseline="0">
                <a:latin typeface="幼圆" panose="02010509060101010101" pitchFamily="49" charset="-122"/>
              </a:defRPr>
            </a:lvl1pPr>
          </a:lstStyle>
          <a:p>
            <a:fld id="{49AE70B2-8BF9-45C0-BB95-33D1B9D3A854}" type="slidenum">
              <a:rPr lang="zh-CN" altLang="en-US" smtClean="0"/>
            </a:fld>
            <a:endParaRPr lang="zh-CN" altLang="en-US"/>
          </a:p>
        </p:txBody>
      </p:sp>
      <p:cxnSp>
        <p:nvCxnSpPr>
          <p:cNvPr id="9" name="直接连接符 8"/>
          <p:cNvCxnSpPr/>
          <p:nvPr>
            <p:custDataLst>
              <p:tags r:id="rId9"/>
            </p:custDataLst>
          </p:nvPr>
        </p:nvCxnSpPr>
        <p:spPr>
          <a:xfrm>
            <a:off x="4245306" y="7443886"/>
            <a:ext cx="4835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0" y="344562"/>
            <a:ext cx="24386541" cy="13371438"/>
            <a:chOff x="0" y="172281"/>
            <a:chExt cx="12192000" cy="6685719"/>
          </a:xfrm>
        </p:grpSpPr>
        <p:sp>
          <p:nvSpPr>
            <p:cNvPr id="17" name="任意多边形: 形状 16"/>
            <p:cNvSpPr/>
            <p:nvPr userDrawn="1">
              <p:custDataLst>
                <p:tags r:id="rId3"/>
              </p:custDataLst>
            </p:nvPr>
          </p:nvSpPr>
          <p:spPr>
            <a:xfrm flipH="1">
              <a:off x="0" y="6184900"/>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8" name="任意多边形: 形状 17"/>
            <p:cNvSpPr/>
            <p:nvPr userDrawn="1">
              <p:custDataLst>
                <p:tags r:id="rId4"/>
              </p:custDataLst>
            </p:nvPr>
          </p:nvSpPr>
          <p:spPr>
            <a:xfrm>
              <a:off x="0" y="6184899"/>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pic>
          <p:nvPicPr>
            <p:cNvPr id="19" name="图片 18"/>
            <p:cNvPicPr>
              <a:picLocks noChangeAspect="1"/>
            </p:cNvPicPr>
            <p:nvPr userDrawn="1">
              <p:custDataLst>
                <p:tags r:id="rId5"/>
              </p:custDataLst>
            </p:nvPr>
          </p:nvPicPr>
          <p:blipFill>
            <a:blip r:embed="rId6" cstate="email"/>
            <a:stretch>
              <a:fillRect/>
            </a:stretch>
          </p:blipFill>
          <p:spPr>
            <a:xfrm>
              <a:off x="106180" y="172281"/>
              <a:ext cx="489588" cy="475861"/>
            </a:xfrm>
            <a:prstGeom prst="rect">
              <a:avLst/>
            </a:prstGeom>
          </p:spPr>
        </p:pic>
        <p:pic>
          <p:nvPicPr>
            <p:cNvPr id="20" name="图片 19"/>
            <p:cNvPicPr>
              <a:picLocks noChangeAspect="1"/>
            </p:cNvPicPr>
            <p:nvPr userDrawn="1">
              <p:custDataLst>
                <p:tags r:id="rId7"/>
              </p:custDataLst>
            </p:nvPr>
          </p:nvPicPr>
          <p:blipFill>
            <a:blip r:embed="rId8"/>
            <a:stretch>
              <a:fillRect/>
            </a:stretch>
          </p:blipFill>
          <p:spPr>
            <a:xfrm flipH="1">
              <a:off x="11078106" y="5954495"/>
              <a:ext cx="877137" cy="781200"/>
            </a:xfrm>
            <a:prstGeom prst="rect">
              <a:avLst/>
            </a:prstGeom>
          </p:spPr>
        </p:pic>
      </p:grpSp>
      <p:sp>
        <p:nvSpPr>
          <p:cNvPr id="2" name="标题 1"/>
          <p:cNvSpPr>
            <a:spLocks noGrp="1"/>
          </p:cNvSpPr>
          <p:nvPr>
            <p:ph type="title"/>
            <p:custDataLst>
              <p:tags r:id="rId9"/>
            </p:custDataLst>
          </p:nvPr>
        </p:nvSpPr>
        <p:spPr>
          <a:xfrm>
            <a:off x="1341034" y="886468"/>
            <a:ext cx="21704474" cy="883928"/>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1340550" y="1905016"/>
            <a:ext cx="10566484" cy="10777814"/>
          </a:xfrm>
        </p:spPr>
        <p:txBody>
          <a:bodyPr vert="horz" lIns="90000" tIns="46800" rIns="90000" bIns="46800" rtlCol="0">
            <a:normAutofit/>
          </a:bodyPr>
          <a:lstStyle>
            <a:lvl1pPr marL="457200" marR="0" lvl="0"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1371600" marR="0" lvl="1" indent="-457200" algn="l" defTabSz="914400" rtl="0" eaLnBrk="1" fontAlgn="auto" latinLnBrk="0" hangingPunct="1">
              <a:lnSpc>
                <a:spcPct val="130000"/>
              </a:lnSpc>
              <a:spcBef>
                <a:spcPct val="1000"/>
              </a:spcBef>
              <a:spcAft>
                <a:spcPts val="1000"/>
              </a:spcAft>
              <a:buFont typeface="Arial" panose="020B0604020202020204" pitchFamily="34" charset="0"/>
              <a:buChar char="•"/>
              <a:tabLst>
                <a:tab pos="1609725" algn="l"/>
              </a:tabLst>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2286000" marR="0" lvl="2"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3200400" marR="0" lvl="3"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4114800" marR="0" lvl="4"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12479604" y="1905016"/>
            <a:ext cx="10566484" cy="10777814"/>
          </a:xfrm>
        </p:spPr>
        <p:txBody>
          <a:bodyPr lIns="90000" tIns="46800" rIns="90000" bIns="46800">
            <a:normAutofit/>
          </a:bodyPr>
          <a:lstStyle>
            <a:lvl1pPr>
              <a:defRPr sz="3200" baseline="0">
                <a:solidFill>
                  <a:schemeClr val="tx1">
                    <a:lumMod val="85000"/>
                    <a:lumOff val="15000"/>
                  </a:schemeClr>
                </a:solidFill>
                <a:latin typeface="Arial" panose="020B0604020202020204" pitchFamily="34" charset="0"/>
                <a:ea typeface="幼圆" panose="02010509060101010101" pitchFamily="49" charset="-122"/>
              </a:defRPr>
            </a:lvl1pPr>
            <a:lvl2pPr>
              <a:defRPr sz="3200" baseline="0">
                <a:solidFill>
                  <a:schemeClr val="tx1">
                    <a:lumMod val="85000"/>
                    <a:lumOff val="15000"/>
                  </a:schemeClr>
                </a:solidFill>
                <a:latin typeface="Arial" panose="020B0604020202020204" pitchFamily="34" charset="0"/>
                <a:ea typeface="幼圆" panose="02010509060101010101" pitchFamily="49" charset="-122"/>
              </a:defRPr>
            </a:lvl2pPr>
            <a:lvl3pPr>
              <a:defRPr sz="3200" baseline="0">
                <a:solidFill>
                  <a:schemeClr val="tx1">
                    <a:lumMod val="85000"/>
                    <a:lumOff val="15000"/>
                  </a:schemeClr>
                </a:solidFill>
                <a:latin typeface="Arial" panose="020B0604020202020204" pitchFamily="34" charset="0"/>
                <a:ea typeface="幼圆" panose="02010509060101010101" pitchFamily="49" charset="-122"/>
              </a:defRPr>
            </a:lvl3pPr>
            <a:lvl4pPr>
              <a:defRPr sz="3200" baseline="0">
                <a:solidFill>
                  <a:schemeClr val="tx1">
                    <a:lumMod val="85000"/>
                    <a:lumOff val="15000"/>
                  </a:schemeClr>
                </a:solidFill>
                <a:latin typeface="Arial" panose="020B0604020202020204" pitchFamily="34" charset="0"/>
                <a:ea typeface="幼圆" panose="02010509060101010101" pitchFamily="49" charset="-122"/>
              </a:defRPr>
            </a:lvl4pPr>
            <a:lvl5pPr>
              <a:defRPr sz="32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3109949"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10213270" y="12858066"/>
            <a:ext cx="396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18573276"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0" y="344562"/>
            <a:ext cx="24386541" cy="13371438"/>
            <a:chOff x="0" y="172281"/>
            <a:chExt cx="12192000" cy="6685719"/>
          </a:xfrm>
        </p:grpSpPr>
        <p:sp>
          <p:nvSpPr>
            <p:cNvPr id="27" name="任意多边形: 形状 26"/>
            <p:cNvSpPr/>
            <p:nvPr userDrawn="1">
              <p:custDataLst>
                <p:tags r:id="rId3"/>
              </p:custDataLst>
            </p:nvPr>
          </p:nvSpPr>
          <p:spPr>
            <a:xfrm flipH="1">
              <a:off x="0" y="6184900"/>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solidFill>
                  <a:schemeClr val="tx1">
                    <a:lumMod val="85000"/>
                    <a:lumOff val="15000"/>
                  </a:schemeClr>
                </a:solidFill>
                <a:latin typeface="Arial" panose="020B0604020202020204" pitchFamily="34" charset="0"/>
              </a:endParaRPr>
            </a:p>
          </p:txBody>
        </p:sp>
        <p:sp>
          <p:nvSpPr>
            <p:cNvPr id="28" name="任意多边形: 形状 27"/>
            <p:cNvSpPr/>
            <p:nvPr userDrawn="1">
              <p:custDataLst>
                <p:tags r:id="rId4"/>
              </p:custDataLst>
            </p:nvPr>
          </p:nvSpPr>
          <p:spPr>
            <a:xfrm>
              <a:off x="0" y="6184899"/>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solidFill>
                  <a:schemeClr val="tx1">
                    <a:lumMod val="85000"/>
                    <a:lumOff val="15000"/>
                  </a:schemeClr>
                </a:solidFill>
                <a:latin typeface="Arial" panose="020B0604020202020204" pitchFamily="34" charset="0"/>
              </a:endParaRPr>
            </a:p>
          </p:txBody>
        </p:sp>
        <p:pic>
          <p:nvPicPr>
            <p:cNvPr id="29" name="图片 28"/>
            <p:cNvPicPr>
              <a:picLocks noChangeAspect="1"/>
            </p:cNvPicPr>
            <p:nvPr userDrawn="1">
              <p:custDataLst>
                <p:tags r:id="rId5"/>
              </p:custDataLst>
            </p:nvPr>
          </p:nvPicPr>
          <p:blipFill>
            <a:blip r:embed="rId6" cstate="email"/>
            <a:stretch>
              <a:fillRect/>
            </a:stretch>
          </p:blipFill>
          <p:spPr>
            <a:xfrm>
              <a:off x="106180" y="172281"/>
              <a:ext cx="489588" cy="475861"/>
            </a:xfrm>
            <a:prstGeom prst="rect">
              <a:avLst/>
            </a:prstGeom>
          </p:spPr>
        </p:pic>
        <p:pic>
          <p:nvPicPr>
            <p:cNvPr id="30" name="图片 29"/>
            <p:cNvPicPr>
              <a:picLocks noChangeAspect="1"/>
            </p:cNvPicPr>
            <p:nvPr userDrawn="1">
              <p:custDataLst>
                <p:tags r:id="rId7"/>
              </p:custDataLst>
            </p:nvPr>
          </p:nvPicPr>
          <p:blipFill>
            <a:blip r:embed="rId8"/>
            <a:stretch>
              <a:fillRect/>
            </a:stretch>
          </p:blipFill>
          <p:spPr>
            <a:xfrm flipH="1">
              <a:off x="11078106" y="5954495"/>
              <a:ext cx="877137" cy="781200"/>
            </a:xfrm>
            <a:prstGeom prst="rect">
              <a:avLst/>
            </a:prstGeom>
          </p:spPr>
        </p:pic>
      </p:grpSp>
      <p:sp>
        <p:nvSpPr>
          <p:cNvPr id="2" name="标题 1"/>
          <p:cNvSpPr>
            <a:spLocks noGrp="1"/>
          </p:cNvSpPr>
          <p:nvPr>
            <p:ph type="title"/>
            <p:custDataLst>
              <p:tags r:id="rId9"/>
            </p:custDataLst>
          </p:nvPr>
        </p:nvSpPr>
        <p:spPr>
          <a:xfrm>
            <a:off x="1341034" y="886468"/>
            <a:ext cx="21704474" cy="883928"/>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1340550" y="1905016"/>
            <a:ext cx="10566484" cy="762006"/>
          </a:xfrm>
        </p:spPr>
        <p:txBody>
          <a:bodyPr lIns="90000" tIns="46800" rIns="90000" bIns="46800" anchor="t" anchorCtr="0">
            <a:normAutofit/>
          </a:bodyPr>
          <a:lstStyle>
            <a:lvl1pPr marL="0" indent="0" eaLnBrk="1" fontAlgn="auto" latinLnBrk="0" hangingPunct="1">
              <a:lnSpc>
                <a:spcPct val="100000"/>
              </a:lnSpc>
              <a:spcAft>
                <a:spcPts val="0"/>
              </a:spcAft>
              <a:buNone/>
              <a:defRPr sz="4000" b="0" u="none" strike="noStrike" kern="1200" cap="none" spc="200" normalizeH="0" baseline="0">
                <a:solidFill>
                  <a:schemeClr val="tx1">
                    <a:lumMod val="85000"/>
                    <a:lumOff val="15000"/>
                  </a:schemeClr>
                </a:solidFill>
                <a:uFillTx/>
                <a:latin typeface="Arial" panose="020B0604020202020204" pitchFamily="34" charset="0"/>
                <a:ea typeface="幼圆" panose="02010509060101010101" pitchFamily="49" charset="-122"/>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1340540" y="2813050"/>
            <a:ext cx="10566400" cy="9869504"/>
          </a:xfrm>
        </p:spPr>
        <p:txBody>
          <a:bodyPr vert="horz" lIns="90000" tIns="46800" rIns="90000" bIns="46800" rtlCol="0">
            <a:normAutofit/>
          </a:bodyPr>
          <a:lstStyle>
            <a:lvl1pPr marL="457200" marR="0" lvl="0"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1371600" marR="0" lvl="1" indent="-457200" algn="l" defTabSz="914400" rtl="0" eaLnBrk="1" fontAlgn="auto" latinLnBrk="0" hangingPunct="1">
              <a:lnSpc>
                <a:spcPct val="130000"/>
              </a:lnSpc>
              <a:spcBef>
                <a:spcPct val="1000"/>
              </a:spcBef>
              <a:spcAft>
                <a:spcPts val="1000"/>
              </a:spcAft>
              <a:buFont typeface="Arial" panose="020B0604020202020204" pitchFamily="34" charset="0"/>
              <a:buChar char="•"/>
              <a:tabLst>
                <a:tab pos="1609725" algn="l"/>
              </a:tabLst>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2286000" marR="0" lvl="2"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3200400" marR="0" lvl="3"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4114800" marR="0" lvl="4"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12473350" y="1905016"/>
            <a:ext cx="10566484" cy="762006"/>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ct val="1000"/>
              </a:spcBef>
              <a:spcAft>
                <a:spcPts val="0"/>
              </a:spcAft>
              <a:buFont typeface="Arial" panose="020B0604020202020204" pitchFamily="34" charset="0"/>
              <a:buNone/>
              <a:defRPr kumimoji="0" lang="zh-CN" altLang="en-US" sz="4000" b="0"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12473350" y="2813050"/>
            <a:ext cx="10566484" cy="9869504"/>
          </a:xfrm>
        </p:spPr>
        <p:txBody>
          <a:bodyPr vert="horz" lIns="90000" tIns="46800" rIns="90000" bIns="46800" rtlCol="0">
            <a:normAutofit/>
          </a:bodyPr>
          <a:lstStyle>
            <a:lvl1pPr marL="457200" marR="0" lvl="0"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1371600" marR="0" lvl="1" indent="-457200" algn="l" defTabSz="914400" rtl="0" eaLnBrk="1" fontAlgn="auto" latinLnBrk="0" hangingPunct="1">
              <a:lnSpc>
                <a:spcPct val="130000"/>
              </a:lnSpc>
              <a:spcBef>
                <a:spcPct val="1000"/>
              </a:spcBef>
              <a:spcAft>
                <a:spcPts val="1000"/>
              </a:spcAft>
              <a:buFont typeface="Arial" panose="020B0604020202020204" pitchFamily="34" charset="0"/>
              <a:buChar char="•"/>
              <a:tabLst>
                <a:tab pos="1609725" algn="l"/>
              </a:tabLst>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2286000" marR="0" lvl="2"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3200400" marR="0" lvl="3"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4114800" marR="0" lvl="4"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3109949" y="12858066"/>
            <a:ext cx="2700000" cy="316800"/>
          </a:xfrm>
        </p:spPr>
        <p:txBody>
          <a:bodyPr lIns="90000" tIns="46800" rIns="90000" bIns="46800">
            <a:normAutofit/>
          </a:bodyPr>
          <a:lstStyle>
            <a:lvl1pPr>
              <a:defRPr baseline="0">
                <a:solidFill>
                  <a:schemeClr val="bg1"/>
                </a:solidFill>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10213270" y="12858066"/>
            <a:ext cx="3960000" cy="316800"/>
          </a:xfrm>
        </p:spPr>
        <p:txBody>
          <a:bodyPr lIns="90000" tIns="46800" rIns="90000" bIns="46800">
            <a:normAutofit/>
          </a:bodyPr>
          <a:lstStyle>
            <a:lvl1pPr>
              <a:defRPr baseline="0">
                <a:solidFill>
                  <a:schemeClr val="bg1"/>
                </a:solidFill>
                <a:latin typeface="Arial" panose="020B0604020202020204" pitchFamily="34" charset="0"/>
                <a:ea typeface="幼圆" panose="02010509060101010101" pitchFamily="49"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18573276" y="12858066"/>
            <a:ext cx="2700000" cy="316800"/>
          </a:xfrm>
        </p:spPr>
        <p:txBody>
          <a:bodyPr lIns="90000" tIns="46800" rIns="90000" bIns="46800">
            <a:normAutofit/>
          </a:bodyPr>
          <a:lstStyle>
            <a:lvl1pPr>
              <a:defRPr baseline="0">
                <a:solidFill>
                  <a:schemeClr val="bg1"/>
                </a:solidFill>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圆角矩形 4"/>
          <p:cNvSpPr/>
          <p:nvPr userDrawn="1">
            <p:custDataLst>
              <p:tags r:id="rId3"/>
            </p:custDataLst>
          </p:nvPr>
        </p:nvSpPr>
        <p:spPr>
          <a:xfrm>
            <a:off x="1086369" y="1332506"/>
            <a:ext cx="22213802" cy="11050988"/>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aseline="0">
              <a:solidFill>
                <a:schemeClr val="tx1">
                  <a:lumMod val="85000"/>
                  <a:lumOff val="15000"/>
                </a:schemeClr>
              </a:solidFill>
              <a:latin typeface="Arial" panose="020B0604020202020204" pitchFamily="34" charset="0"/>
              <a:ea typeface="幼圆" panose="02010509060101010101" pitchFamily="49" charset="-122"/>
            </a:endParaRPr>
          </a:p>
        </p:txBody>
      </p:sp>
      <p:sp>
        <p:nvSpPr>
          <p:cNvPr id="2" name="标题 1"/>
          <p:cNvSpPr>
            <a:spLocks noGrp="1"/>
          </p:cNvSpPr>
          <p:nvPr>
            <p:ph type="title"/>
            <p:custDataLst>
              <p:tags r:id="rId4"/>
            </p:custDataLst>
          </p:nvPr>
        </p:nvSpPr>
        <p:spPr>
          <a:xfrm>
            <a:off x="1341034" y="1384760"/>
            <a:ext cx="21704474" cy="883928"/>
          </a:xfrm>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a:xfrm>
            <a:off x="3109949" y="12858066"/>
            <a:ext cx="270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10213270" y="12858066"/>
            <a:ext cx="396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18573276" y="12858066"/>
            <a:ext cx="2700000" cy="316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109949" y="12858066"/>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10213270" y="12858066"/>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18573276" y="12858066"/>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5" name="组合 24"/>
          <p:cNvGrpSpPr/>
          <p:nvPr userDrawn="1">
            <p:custDataLst>
              <p:tags r:id="rId2"/>
            </p:custDataLst>
          </p:nvPr>
        </p:nvGrpSpPr>
        <p:grpSpPr>
          <a:xfrm>
            <a:off x="0" y="344562"/>
            <a:ext cx="24386541" cy="13371438"/>
            <a:chOff x="0" y="172281"/>
            <a:chExt cx="12192000" cy="6685719"/>
          </a:xfrm>
        </p:grpSpPr>
        <p:sp>
          <p:nvSpPr>
            <p:cNvPr id="26" name="任意多边形: 形状 25"/>
            <p:cNvSpPr/>
            <p:nvPr userDrawn="1">
              <p:custDataLst>
                <p:tags r:id="rId3"/>
              </p:custDataLst>
            </p:nvPr>
          </p:nvSpPr>
          <p:spPr>
            <a:xfrm flipH="1">
              <a:off x="0" y="6184900"/>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27" name="任意多边形: 形状 26"/>
            <p:cNvSpPr/>
            <p:nvPr userDrawn="1">
              <p:custDataLst>
                <p:tags r:id="rId4"/>
              </p:custDataLst>
            </p:nvPr>
          </p:nvSpPr>
          <p:spPr>
            <a:xfrm>
              <a:off x="0" y="6184899"/>
              <a:ext cx="12192000" cy="6731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pic>
          <p:nvPicPr>
            <p:cNvPr id="28" name="图片 27"/>
            <p:cNvPicPr>
              <a:picLocks noChangeAspect="1"/>
            </p:cNvPicPr>
            <p:nvPr userDrawn="1">
              <p:custDataLst>
                <p:tags r:id="rId5"/>
              </p:custDataLst>
            </p:nvPr>
          </p:nvPicPr>
          <p:blipFill>
            <a:blip r:embed="rId6" cstate="email"/>
            <a:stretch>
              <a:fillRect/>
            </a:stretch>
          </p:blipFill>
          <p:spPr>
            <a:xfrm>
              <a:off x="106180" y="172281"/>
              <a:ext cx="489588" cy="475861"/>
            </a:xfrm>
            <a:prstGeom prst="rect">
              <a:avLst/>
            </a:prstGeom>
          </p:spPr>
        </p:pic>
        <p:pic>
          <p:nvPicPr>
            <p:cNvPr id="29" name="图片 28"/>
            <p:cNvPicPr>
              <a:picLocks noChangeAspect="1"/>
            </p:cNvPicPr>
            <p:nvPr userDrawn="1">
              <p:custDataLst>
                <p:tags r:id="rId7"/>
              </p:custDataLst>
            </p:nvPr>
          </p:nvPicPr>
          <p:blipFill>
            <a:blip r:embed="rId8"/>
            <a:stretch>
              <a:fillRect/>
            </a:stretch>
          </p:blipFill>
          <p:spPr>
            <a:xfrm flipH="1">
              <a:off x="11078106" y="5954495"/>
              <a:ext cx="877137" cy="781200"/>
            </a:xfrm>
            <a:prstGeom prst="rect">
              <a:avLst/>
            </a:prstGeom>
          </p:spPr>
        </p:pic>
      </p:grpSp>
      <p:sp>
        <p:nvSpPr>
          <p:cNvPr id="2" name="标题 1"/>
          <p:cNvSpPr>
            <a:spLocks noGrp="1"/>
          </p:cNvSpPr>
          <p:nvPr>
            <p:ph type="title"/>
            <p:custDataLst>
              <p:tags r:id="rId9"/>
            </p:custDataLst>
          </p:nvPr>
        </p:nvSpPr>
        <p:spPr>
          <a:xfrm>
            <a:off x="1341130" y="886468"/>
            <a:ext cx="21704474" cy="883928"/>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4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1340550" y="1905016"/>
            <a:ext cx="10566484" cy="10777814"/>
          </a:xfrm>
        </p:spPr>
        <p:txBody>
          <a:bodyPr vert="horz" lIns="90000" tIns="46800" rIns="90000" bIns="46800" rtlCol="0">
            <a:normAutofit/>
          </a:bodyPr>
          <a:lstStyle>
            <a:lvl1pPr marL="0" marR="0" lvl="0" indent="0" algn="l" defTabSz="914400" rtl="0" eaLnBrk="1" fontAlgn="auto" latinLnBrk="0" hangingPunct="1">
              <a:lnSpc>
                <a:spcPct val="130000"/>
              </a:lnSpc>
              <a:spcBef>
                <a:spcPct val="1000"/>
              </a:spcBef>
              <a:spcAft>
                <a:spcPts val="1000"/>
              </a:spcAft>
              <a:buFont typeface="Arial" panose="020B0604020202020204" pitchFamily="34" charset="0"/>
              <a:buNone/>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1371600" marR="0" lvl="1" indent="-457200" algn="l" defTabSz="914400" rtl="0" eaLnBrk="1" fontAlgn="auto" latinLnBrk="0" hangingPunct="1">
              <a:lnSpc>
                <a:spcPct val="130000"/>
              </a:lnSpc>
              <a:spcBef>
                <a:spcPct val="1000"/>
              </a:spcBef>
              <a:spcAft>
                <a:spcPts val="1000"/>
              </a:spcAft>
              <a:buFont typeface="Arial" panose="020B0604020202020204" pitchFamily="34" charset="0"/>
              <a:buChar char="•"/>
              <a:tabLst>
                <a:tab pos="1609725" algn="l"/>
              </a:tabLst>
              <a:defRPr kumimoji="0" lang="zh-CN" altLang="en-US" sz="3200" b="0" i="0" u="none" strike="noStrike" kern="1200" cap="none" spc="150" normalizeH="0" baseline="0" noProof="1" dirty="0">
                <a:solidFill>
                  <a:schemeClr val="tx1"/>
                </a:solidFill>
                <a:uFillTx/>
                <a:latin typeface="+mn-lt"/>
                <a:ea typeface="+mn-ea"/>
                <a:cs typeface="+mn-cs"/>
                <a:sym typeface="+mn-ea"/>
              </a:defRPr>
            </a:lvl2pPr>
            <a:lvl3pPr marL="2286000" marR="0" lvl="2"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solidFill>
                <a:uFillTx/>
                <a:latin typeface="+mn-lt"/>
                <a:ea typeface="+mn-ea"/>
                <a:cs typeface="+mn-cs"/>
                <a:sym typeface="+mn-ea"/>
              </a:defRPr>
            </a:lvl3pPr>
            <a:lvl4pPr marL="3200400" marR="0" lvl="3"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solidFill>
                <a:uFillTx/>
                <a:latin typeface="+mn-lt"/>
                <a:ea typeface="+mn-ea"/>
                <a:cs typeface="+mn-cs"/>
                <a:sym typeface="+mn-ea"/>
              </a:defRPr>
            </a:lvl4pPr>
            <a:lvl5pPr marL="4114800" marR="0" lvl="4"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12479701" y="1905016"/>
            <a:ext cx="10566484" cy="10777814"/>
          </a:xfrm>
        </p:spPr>
        <p:txBody>
          <a:bodyPr vert="horz" lIns="90000" tIns="46800" rIns="90000" bIns="46800" rtlCol="0">
            <a:normAutofit/>
          </a:bodyPr>
          <a:lstStyle>
            <a:lvl1pPr marL="457200" marR="0" lvl="0" indent="-457200" algn="l" defTabSz="914400" rtl="0" eaLnBrk="1" fontAlgn="auto" latinLnBrk="0" hangingPunct="1">
              <a:lnSpc>
                <a:spcPct val="130000"/>
              </a:lnSpc>
              <a:spcBef>
                <a:spcPct val="1000"/>
              </a:spcBef>
              <a:spcAft>
                <a:spcPts val="1000"/>
              </a:spcAft>
              <a:buFont typeface="Arial" panose="020B0604020202020204" pitchFamily="34" charset="0"/>
              <a:buChar char="•"/>
              <a:defRPr kumimoji="0" lang="zh-CN" altLang="en-US" sz="3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3109949"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10213270" y="12858066"/>
            <a:ext cx="396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18573276" y="12858066"/>
            <a:ext cx="2700000" cy="316800"/>
          </a:xfrm>
        </p:spPr>
        <p:txBody>
          <a:bodyPr lIns="90000" tIns="46800" rIns="90000" bIns="46800">
            <a:normAutofit/>
          </a:bodyPr>
          <a:lstStyle>
            <a:lvl1pPr>
              <a:defRPr baseline="0">
                <a:latin typeface="幼圆" panose="02010509060101010101" pitchFamily="49" charset="-122"/>
                <a:ea typeface="幼圆"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5" Type="http://schemas.openxmlformats.org/officeDocument/2006/relationships/theme" Target="../theme/theme2.xml"/><Relationship Id="rId24" Type="http://schemas.openxmlformats.org/officeDocument/2006/relationships/tags" Target="../tags/tag166.xml"/><Relationship Id="rId23" Type="http://schemas.openxmlformats.org/officeDocument/2006/relationships/tags" Target="../tags/tag165.xml"/><Relationship Id="rId22" Type="http://schemas.openxmlformats.org/officeDocument/2006/relationships/tags" Target="../tags/tag164.xml"/><Relationship Id="rId21" Type="http://schemas.openxmlformats.org/officeDocument/2006/relationships/tags" Target="../tags/tag163.xml"/><Relationship Id="rId20" Type="http://schemas.openxmlformats.org/officeDocument/2006/relationships/tags" Target="../tags/tag162.xml"/><Relationship Id="rId2" Type="http://schemas.openxmlformats.org/officeDocument/2006/relationships/slideLayout" Target="../slideLayouts/slideLayout3.xml"/><Relationship Id="rId19" Type="http://schemas.openxmlformats.org/officeDocument/2006/relationships/tags" Target="../tags/tag161.xml"/><Relationship Id="rId18" Type="http://schemas.openxmlformats.org/officeDocument/2006/relationships/slideLayout" Target="../slideLayouts/slideLayout19.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1341034" y="886460"/>
            <a:ext cx="21704474" cy="883928"/>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1341034" y="1905016"/>
            <a:ext cx="21704474" cy="10777814"/>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1760754" y="12699666"/>
            <a:ext cx="5400000" cy="633600"/>
          </a:xfrm>
          <a:prstGeom prst="rect">
            <a:avLst/>
          </a:prstGeom>
        </p:spPr>
        <p:txBody>
          <a:bodyPr vert="horz" lIns="90000" tIns="46800" rIns="90000" bIns="46800" rtlCol="0" anchor="ctr">
            <a:normAutofit/>
          </a:bodyPr>
          <a:lstStyle>
            <a:lvl1pPr algn="l">
              <a:defRPr sz="2400" baseline="0">
                <a:solidFill>
                  <a:schemeClr val="tx1">
                    <a:lumMod val="85000"/>
                    <a:lumOff val="15000"/>
                  </a:schemeClr>
                </a:solidFill>
                <a:latin typeface="幼圆" panose="02010509060101010101" pitchFamily="49" charset="-122"/>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8233270" y="12699666"/>
            <a:ext cx="7920000" cy="633600"/>
          </a:xfrm>
          <a:prstGeom prst="rect">
            <a:avLst/>
          </a:prstGeom>
        </p:spPr>
        <p:txBody>
          <a:bodyPr vert="horz" lIns="90000" tIns="46800" rIns="90000" bIns="46800" rtlCol="0" anchor="ctr">
            <a:normAutofit/>
          </a:bodyPr>
          <a:lstStyle>
            <a:lvl1pPr algn="ctr">
              <a:defRPr sz="2400" baseline="0">
                <a:solidFill>
                  <a:schemeClr val="tx1">
                    <a:lumMod val="85000"/>
                    <a:lumOff val="15000"/>
                  </a:schemeClr>
                </a:solidFill>
                <a:latin typeface="幼圆" panose="02010509060101010101" pitchFamily="49" charset="-122"/>
                <a:ea typeface="幼圆" panose="02010509060101010101" pitchFamily="49"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17222470" y="12699666"/>
            <a:ext cx="5400000" cy="633600"/>
          </a:xfrm>
          <a:prstGeom prst="rect">
            <a:avLst/>
          </a:prstGeom>
        </p:spPr>
        <p:txBody>
          <a:bodyPr vert="horz" lIns="90000" tIns="46800" rIns="90000" bIns="46800" rtlCol="0" anchor="ctr">
            <a:normAutofit/>
          </a:bodyPr>
          <a:lstStyle>
            <a:lvl1pPr algn="r">
              <a:defRPr sz="2400" baseline="0">
                <a:solidFill>
                  <a:schemeClr val="tx1">
                    <a:lumMod val="85000"/>
                    <a:lumOff val="15000"/>
                  </a:schemeClr>
                </a:solidFill>
                <a:latin typeface="幼圆" panose="02010509060101010101" pitchFamily="49" charset="-122"/>
                <a:ea typeface="幼圆" panose="02010509060101010101" pitchFamily="49"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127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l" defTabSz="1828800" rtl="0" eaLnBrk="1" fontAlgn="auto" latinLnBrk="0" hangingPunct="1">
        <a:lnSpc>
          <a:spcPct val="100000"/>
        </a:lnSpc>
        <a:spcBef>
          <a:spcPct val="0"/>
        </a:spcBef>
        <a:buNone/>
        <a:defRPr sz="4800" b="1" u="none" strike="noStrike" kern="1200" cap="none" spc="200" normalizeH="0" baseline="0">
          <a:solidFill>
            <a:schemeClr val="tx1">
              <a:lumMod val="85000"/>
              <a:lumOff val="15000"/>
            </a:schemeClr>
          </a:solidFill>
          <a:uFillTx/>
          <a:latin typeface="Arial" panose="020B0604020202020204" pitchFamily="34" charset="0"/>
          <a:ea typeface="幼圆" panose="02010509060101010101" pitchFamily="49" charset="-122"/>
          <a:cs typeface="+mj-cs"/>
        </a:defRPr>
      </a:lvl1pPr>
    </p:titleStyle>
    <p:bodyStyle>
      <a:lvl1pPr marL="457200" indent="-457200" algn="l" defTabSz="1828800" rtl="0" eaLnBrk="1" fontAlgn="auto" latinLnBrk="0" hangingPunct="1">
        <a:lnSpc>
          <a:spcPct val="120000"/>
        </a:lnSpc>
        <a:spcBef>
          <a:spcPct val="1000"/>
        </a:spcBef>
        <a:spcAft>
          <a:spcPts val="1000"/>
        </a:spcAft>
        <a:buFont typeface="Arial" panose="020B0604020202020204" pitchFamily="34" charset="0"/>
        <a:buChar char="•"/>
        <a:defRPr sz="3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1pPr>
      <a:lvl2pPr marL="1371600" indent="-457200" algn="l" defTabSz="1828800" rtl="0" eaLnBrk="1" fontAlgn="auto" latinLnBrk="0" hangingPunct="1">
        <a:lnSpc>
          <a:spcPct val="120000"/>
        </a:lnSpc>
        <a:spcBef>
          <a:spcPct val="1000"/>
        </a:spcBef>
        <a:spcAft>
          <a:spcPts val="1000"/>
        </a:spcAft>
        <a:buFont typeface="Arial" panose="020B0604020202020204" pitchFamily="34" charset="0"/>
        <a:buChar char="•"/>
        <a:tabLst>
          <a:tab pos="3219450" algn="l"/>
        </a:tabLst>
        <a:defRPr sz="3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2pPr>
      <a:lvl3pPr marL="2286000" indent="-457200" algn="l" defTabSz="1828800" rtl="0" eaLnBrk="1" fontAlgn="auto" latinLnBrk="0" hangingPunct="1">
        <a:lnSpc>
          <a:spcPct val="120000"/>
        </a:lnSpc>
        <a:spcBef>
          <a:spcPct val="1000"/>
        </a:spcBef>
        <a:spcAft>
          <a:spcPts val="1000"/>
        </a:spcAft>
        <a:buFont typeface="Arial" panose="020B0604020202020204" pitchFamily="34" charset="0"/>
        <a:buChar char="•"/>
        <a:defRPr sz="3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3pPr>
      <a:lvl4pPr marL="3200400" indent="-457200" algn="l" defTabSz="1828800" rtl="0" eaLnBrk="1" fontAlgn="auto" latinLnBrk="0" hangingPunct="1">
        <a:lnSpc>
          <a:spcPct val="120000"/>
        </a:lnSpc>
        <a:spcBef>
          <a:spcPct val="1000"/>
        </a:spcBef>
        <a:spcAft>
          <a:spcPts val="1000"/>
        </a:spcAft>
        <a:buFont typeface="Arial" panose="020B0604020202020204" pitchFamily="34" charset="0"/>
        <a:buChar char="•"/>
        <a:defRPr sz="3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4pPr>
      <a:lvl5pPr marL="4114800" indent="-457200" algn="l" defTabSz="1828800" rtl="0" eaLnBrk="1" fontAlgn="auto" latinLnBrk="0" hangingPunct="1">
        <a:lnSpc>
          <a:spcPct val="120000"/>
        </a:lnSpc>
        <a:spcBef>
          <a:spcPct val="1000"/>
        </a:spcBef>
        <a:spcAft>
          <a:spcPts val="1000"/>
        </a:spcAft>
        <a:buFont typeface="Arial" panose="020B0604020202020204" pitchFamily="34" charset="0"/>
        <a:buChar char="•"/>
        <a:defRPr sz="3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s>
</file>

<file path=ppt/slides/_rels/slide10.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image" Target="../media/image16.png"/><Relationship Id="rId7" Type="http://schemas.openxmlformats.org/officeDocument/2006/relationships/hyperlink" Target="&#25151;&#22320;&#20135;-&#20108;&#25163;&#25151;&#20449;&#24687;&#25235;&#21462;+&#21487;&#35270;&#21270;-&#32422;300&#34892;&#65288;&#29228;&#34411;+pyecharts&#21487;&#35270;&#21270;&#65289;\scatter.html" TargetMode="External"/><Relationship Id="rId6" Type="http://schemas.openxmlformats.org/officeDocument/2006/relationships/image" Target="../media/image3.png"/><Relationship Id="rId5" Type="http://schemas.openxmlformats.org/officeDocument/2006/relationships/tags" Target="../tags/tag237.xml"/><Relationship Id="rId4" Type="http://schemas.openxmlformats.org/officeDocument/2006/relationships/image" Target="../media/image2.png"/><Relationship Id="rId3" Type="http://schemas.openxmlformats.org/officeDocument/2006/relationships/tags" Target="../tags/tag236.xml"/><Relationship Id="rId2" Type="http://schemas.openxmlformats.org/officeDocument/2006/relationships/tags" Target="../tags/tag235.xml"/><Relationship Id="rId10" Type="http://schemas.openxmlformats.org/officeDocument/2006/relationships/slideLayout" Target="../slideLayouts/slideLayout8.xml"/><Relationship Id="rId1" Type="http://schemas.openxmlformats.org/officeDocument/2006/relationships/tags" Target="../tags/tag234.xml"/></Relationships>
</file>

<file path=ppt/slides/_rels/slide11.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image" Target="../media/image17.png"/><Relationship Id="rId7" Type="http://schemas.openxmlformats.org/officeDocument/2006/relationships/hyperlink" Target="&#25151;&#22320;&#20135;-&#20108;&#25163;&#25151;&#20449;&#24687;&#25235;&#21462;+&#21487;&#35270;&#21270;-&#32422;300&#34892;&#65288;&#29228;&#34411;+pyecharts&#21487;&#35270;&#21270;&#65289;\top10&#22320;&#27573;.html" TargetMode="External"/><Relationship Id="rId6" Type="http://schemas.openxmlformats.org/officeDocument/2006/relationships/image" Target="../media/image3.png"/><Relationship Id="rId5" Type="http://schemas.openxmlformats.org/officeDocument/2006/relationships/tags" Target="../tags/tag242.xml"/><Relationship Id="rId4" Type="http://schemas.openxmlformats.org/officeDocument/2006/relationships/image" Target="../media/image2.png"/><Relationship Id="rId3" Type="http://schemas.openxmlformats.org/officeDocument/2006/relationships/tags" Target="../tags/tag241.xml"/><Relationship Id="rId2" Type="http://schemas.openxmlformats.org/officeDocument/2006/relationships/tags" Target="../tags/tag240.xml"/><Relationship Id="rId10" Type="http://schemas.openxmlformats.org/officeDocument/2006/relationships/slideLayout" Target="../slideLayouts/slideLayout8.xml"/><Relationship Id="rId1" Type="http://schemas.openxmlformats.org/officeDocument/2006/relationships/tags" Target="../tags/tag239.xml"/></Relationships>
</file>

<file path=ppt/slides/_rels/slide1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image" Target="../media/image18.png"/><Relationship Id="rId7" Type="http://schemas.openxmlformats.org/officeDocument/2006/relationships/hyperlink" Target="&#25151;&#22320;&#20135;-&#20108;&#25163;&#25151;&#20449;&#24687;&#25235;&#21462;+&#21487;&#35270;&#21270;-&#32422;300&#34892;&#65288;&#29228;&#34411;+pyecharts&#21487;&#35270;&#21270;&#65289;\&#25143;&#22411;.html" TargetMode="External"/><Relationship Id="rId6" Type="http://schemas.openxmlformats.org/officeDocument/2006/relationships/image" Target="../media/image3.png"/><Relationship Id="rId5" Type="http://schemas.openxmlformats.org/officeDocument/2006/relationships/tags" Target="../tags/tag247.xml"/><Relationship Id="rId4" Type="http://schemas.openxmlformats.org/officeDocument/2006/relationships/image" Target="../media/image2.png"/><Relationship Id="rId3" Type="http://schemas.openxmlformats.org/officeDocument/2006/relationships/tags" Target="../tags/tag246.xml"/><Relationship Id="rId2" Type="http://schemas.openxmlformats.org/officeDocument/2006/relationships/tags" Target="../tags/tag245.xml"/><Relationship Id="rId10" Type="http://schemas.openxmlformats.org/officeDocument/2006/relationships/slideLayout" Target="../slideLayouts/slideLayout8.xml"/><Relationship Id="rId1" Type="http://schemas.openxmlformats.org/officeDocument/2006/relationships/tags" Target="../tags/tag244.xml"/></Relationships>
</file>

<file path=ppt/slides/_rels/slide1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media/image19.png"/><Relationship Id="rId7" Type="http://schemas.openxmlformats.org/officeDocument/2006/relationships/hyperlink" Target="&#25151;&#22320;&#20135;-&#20108;&#25163;&#25151;&#20449;&#24687;&#25235;&#21462;+&#21487;&#35270;&#21270;-&#32422;300&#34892;&#65288;&#29228;&#34411;+pyecharts&#21487;&#35270;&#21270;&#65289;\&#35789;&#20113;.html" TargetMode="External"/><Relationship Id="rId6" Type="http://schemas.openxmlformats.org/officeDocument/2006/relationships/image" Target="../media/image3.png"/><Relationship Id="rId5" Type="http://schemas.openxmlformats.org/officeDocument/2006/relationships/tags" Target="../tags/tag252.xml"/><Relationship Id="rId4" Type="http://schemas.openxmlformats.org/officeDocument/2006/relationships/image" Target="../media/image2.png"/><Relationship Id="rId3" Type="http://schemas.openxmlformats.org/officeDocument/2006/relationships/tags" Target="../tags/tag251.xml"/><Relationship Id="rId2" Type="http://schemas.openxmlformats.org/officeDocument/2006/relationships/tags" Target="../tags/tag250.xml"/><Relationship Id="rId10" Type="http://schemas.openxmlformats.org/officeDocument/2006/relationships/slideLayout" Target="../slideLayouts/slideLayout8.xml"/><Relationship Id="rId1" Type="http://schemas.openxmlformats.org/officeDocument/2006/relationships/tags" Target="../tags/tag249.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58.xml"/><Relationship Id="rId7" Type="http://schemas.openxmlformats.org/officeDocument/2006/relationships/image" Target="../media/image20.png"/><Relationship Id="rId6" Type="http://schemas.openxmlformats.org/officeDocument/2006/relationships/image" Target="../media/image3.png"/><Relationship Id="rId5" Type="http://schemas.openxmlformats.org/officeDocument/2006/relationships/tags" Target="../tags/tag257.xml"/><Relationship Id="rId4" Type="http://schemas.openxmlformats.org/officeDocument/2006/relationships/image" Target="../media/image2.png"/><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63.xml"/><Relationship Id="rId6" Type="http://schemas.openxmlformats.org/officeDocument/2006/relationships/image" Target="../media/image3.png"/><Relationship Id="rId5" Type="http://schemas.openxmlformats.org/officeDocument/2006/relationships/tags" Target="../tags/tag262.xml"/><Relationship Id="rId4" Type="http://schemas.openxmlformats.org/officeDocument/2006/relationships/image" Target="../media/image2.png"/><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68.xml"/><Relationship Id="rId7" Type="http://schemas.openxmlformats.org/officeDocument/2006/relationships/image" Target="../media/image21.png"/><Relationship Id="rId6" Type="http://schemas.openxmlformats.org/officeDocument/2006/relationships/image" Target="../media/image3.png"/><Relationship Id="rId5" Type="http://schemas.openxmlformats.org/officeDocument/2006/relationships/tags" Target="../tags/tag267.xml"/><Relationship Id="rId4" Type="http://schemas.openxmlformats.org/officeDocument/2006/relationships/image" Target="../media/image2.png"/><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73.xml"/><Relationship Id="rId7" Type="http://schemas.openxmlformats.org/officeDocument/2006/relationships/image" Target="../media/image22.png"/><Relationship Id="rId6" Type="http://schemas.openxmlformats.org/officeDocument/2006/relationships/image" Target="../media/image3.png"/><Relationship Id="rId5" Type="http://schemas.openxmlformats.org/officeDocument/2006/relationships/tags" Target="../tags/tag272.xml"/><Relationship Id="rId4" Type="http://schemas.openxmlformats.org/officeDocument/2006/relationships/image" Target="../media/image2.png"/><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78.xml"/><Relationship Id="rId7" Type="http://schemas.openxmlformats.org/officeDocument/2006/relationships/image" Target="../media/image23.png"/><Relationship Id="rId6" Type="http://schemas.openxmlformats.org/officeDocument/2006/relationships/image" Target="../media/image3.png"/><Relationship Id="rId5" Type="http://schemas.openxmlformats.org/officeDocument/2006/relationships/tags" Target="../tags/tag277.xml"/><Relationship Id="rId4" Type="http://schemas.openxmlformats.org/officeDocument/2006/relationships/image" Target="../media/image2.png"/><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83.xml"/><Relationship Id="rId6" Type="http://schemas.openxmlformats.org/officeDocument/2006/relationships/image" Target="../media/image3.png"/><Relationship Id="rId5" Type="http://schemas.openxmlformats.org/officeDocument/2006/relationships/tags" Target="../tags/tag282.xml"/><Relationship Id="rId4" Type="http://schemas.openxmlformats.org/officeDocument/2006/relationships/image" Target="../media/image2.png"/><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2.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6" Type="http://schemas.openxmlformats.org/officeDocument/2006/relationships/notesSlide" Target="../notesSlides/notesSlide2.xml"/><Relationship Id="rId15" Type="http://schemas.openxmlformats.org/officeDocument/2006/relationships/slideLayout" Target="../slideLayouts/slideLayout7.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20.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image" Target="../media/image24.png"/><Relationship Id="rId6" Type="http://schemas.openxmlformats.org/officeDocument/2006/relationships/image" Target="../media/image3.png"/><Relationship Id="rId5" Type="http://schemas.openxmlformats.org/officeDocument/2006/relationships/tags" Target="../tags/tag287.xml"/><Relationship Id="rId4" Type="http://schemas.openxmlformats.org/officeDocument/2006/relationships/image" Target="../media/image2.png"/><Relationship Id="rId3" Type="http://schemas.openxmlformats.org/officeDocument/2006/relationships/tags" Target="../tags/tag286.xml"/><Relationship Id="rId2" Type="http://schemas.openxmlformats.org/officeDocument/2006/relationships/tags" Target="../tags/tag285.xml"/><Relationship Id="rId11" Type="http://schemas.openxmlformats.org/officeDocument/2006/relationships/notesSlide" Target="../notesSlides/notesSlide5.xml"/><Relationship Id="rId10" Type="http://schemas.openxmlformats.org/officeDocument/2006/relationships/slideLayout" Target="../slideLayouts/slideLayout8.xml"/><Relationship Id="rId1" Type="http://schemas.openxmlformats.org/officeDocument/2006/relationships/tags" Target="../tags/tag284.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94.xml"/><Relationship Id="rId7" Type="http://schemas.openxmlformats.org/officeDocument/2006/relationships/image" Target="../media/image25.png"/><Relationship Id="rId6" Type="http://schemas.openxmlformats.org/officeDocument/2006/relationships/image" Target="../media/image3.png"/><Relationship Id="rId5" Type="http://schemas.openxmlformats.org/officeDocument/2006/relationships/tags" Target="../tags/tag293.xml"/><Relationship Id="rId4" Type="http://schemas.openxmlformats.org/officeDocument/2006/relationships/image" Target="../media/image2.png"/><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99.xml"/><Relationship Id="rId7" Type="http://schemas.openxmlformats.org/officeDocument/2006/relationships/image" Target="../media/image26.png"/><Relationship Id="rId6" Type="http://schemas.openxmlformats.org/officeDocument/2006/relationships/image" Target="../media/image3.png"/><Relationship Id="rId5" Type="http://schemas.openxmlformats.org/officeDocument/2006/relationships/tags" Target="../tags/tag298.xml"/><Relationship Id="rId4" Type="http://schemas.openxmlformats.org/officeDocument/2006/relationships/image" Target="../media/image2.png"/><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301.xml"/><Relationship Id="rId1" Type="http://schemas.openxmlformats.org/officeDocument/2006/relationships/tags" Target="../tags/tag300.xml"/></Relationships>
</file>

<file path=ppt/slides/_rels/slide3.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image" Target="../media/image6.png"/><Relationship Id="rId7" Type="http://schemas.openxmlformats.org/officeDocument/2006/relationships/tags" Target="../tags/tag187.xml"/><Relationship Id="rId6" Type="http://schemas.openxmlformats.org/officeDocument/2006/relationships/image" Target="../media/image3.png"/><Relationship Id="rId5" Type="http://schemas.openxmlformats.org/officeDocument/2006/relationships/tags" Target="../tags/tag186.xml"/><Relationship Id="rId4" Type="http://schemas.openxmlformats.org/officeDocument/2006/relationships/image" Target="../media/image2.png"/><Relationship Id="rId3" Type="http://schemas.openxmlformats.org/officeDocument/2006/relationships/tags" Target="../tags/tag185.xml"/><Relationship Id="rId2" Type="http://schemas.openxmlformats.org/officeDocument/2006/relationships/tags" Target="../tags/tag184.xml"/><Relationship Id="rId11" Type="http://schemas.openxmlformats.org/officeDocument/2006/relationships/notesSlide" Target="../notesSlides/notesSlide3.xml"/><Relationship Id="rId10" Type="http://schemas.openxmlformats.org/officeDocument/2006/relationships/slideLayout" Target="../slideLayouts/slideLayout8.xml"/><Relationship Id="rId1" Type="http://schemas.openxmlformats.org/officeDocument/2006/relationships/tags" Target="../tags/tag183.xml"/></Relationships>
</file>

<file path=ppt/slides/_rels/slide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media/image2.png"/><Relationship Id="rId3" Type="http://schemas.openxmlformats.org/officeDocument/2006/relationships/tags" Target="../tags/tag191.xml"/><Relationship Id="rId2" Type="http://schemas.openxmlformats.org/officeDocument/2006/relationships/tags" Target="../tags/tag190.xml"/><Relationship Id="rId15" Type="http://schemas.openxmlformats.org/officeDocument/2006/relationships/notesSlide" Target="../notesSlides/notesSlide4.xml"/><Relationship Id="rId14" Type="http://schemas.openxmlformats.org/officeDocument/2006/relationships/slideLayout" Target="../slideLayouts/slideLayout8.xml"/><Relationship Id="rId13" Type="http://schemas.openxmlformats.org/officeDocument/2006/relationships/tags" Target="../tags/tag196.xml"/><Relationship Id="rId12" Type="http://schemas.openxmlformats.org/officeDocument/2006/relationships/image" Target="../media/image9.jpeg"/><Relationship Id="rId11" Type="http://schemas.openxmlformats.org/officeDocument/2006/relationships/image" Target="../media/image8.png"/><Relationship Id="rId10" Type="http://schemas.openxmlformats.org/officeDocument/2006/relationships/tags" Target="../tags/tag195.xml"/><Relationship Id="rId1" Type="http://schemas.openxmlformats.org/officeDocument/2006/relationships/tags" Target="../tags/tag189.xml"/></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3.png"/><Relationship Id="rId5" Type="http://schemas.openxmlformats.org/officeDocument/2006/relationships/tags" Target="../tags/tag200.xml"/><Relationship Id="rId4" Type="http://schemas.openxmlformats.org/officeDocument/2006/relationships/image" Target="../media/image2.png"/><Relationship Id="rId3" Type="http://schemas.openxmlformats.org/officeDocument/2006/relationships/tags" Target="../tags/tag199.xml"/><Relationship Id="rId2" Type="http://schemas.openxmlformats.org/officeDocument/2006/relationships/tags" Target="../tags/tag198.xml"/><Relationship Id="rId13" Type="http://schemas.openxmlformats.org/officeDocument/2006/relationships/slideLayout" Target="../slideLayouts/slideLayout8.xml"/><Relationship Id="rId12" Type="http://schemas.openxmlformats.org/officeDocument/2006/relationships/tags" Target="../tags/tag204.xml"/><Relationship Id="rId11" Type="http://schemas.openxmlformats.org/officeDocument/2006/relationships/image" Target="../media/image11.png"/><Relationship Id="rId10" Type="http://schemas.openxmlformats.org/officeDocument/2006/relationships/tags" Target="../tags/tag203.xml"/><Relationship Id="rId1" Type="http://schemas.openxmlformats.org/officeDocument/2006/relationships/tags" Target="../tags/tag197.xml"/></Relationships>
</file>

<file path=ppt/slides/_rels/slide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image" Target="../media/image3.png"/><Relationship Id="rId5" Type="http://schemas.openxmlformats.org/officeDocument/2006/relationships/tags" Target="../tags/tag208.xml"/><Relationship Id="rId4" Type="http://schemas.openxmlformats.org/officeDocument/2006/relationships/image" Target="../media/image2.png"/><Relationship Id="rId3" Type="http://schemas.openxmlformats.org/officeDocument/2006/relationships/tags" Target="../tags/tag207.xml"/><Relationship Id="rId2" Type="http://schemas.openxmlformats.org/officeDocument/2006/relationships/tags" Target="../tags/tag206.xml"/><Relationship Id="rId11" Type="http://schemas.openxmlformats.org/officeDocument/2006/relationships/slideLayout" Target="../slideLayouts/slideLayout8.xml"/><Relationship Id="rId10" Type="http://schemas.openxmlformats.org/officeDocument/2006/relationships/tags" Target="../tags/tag211.xml"/><Relationship Id="rId1" Type="http://schemas.openxmlformats.org/officeDocument/2006/relationships/tags" Target="../tags/tag205.xml"/></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image" Target="../media/image3.png"/><Relationship Id="rId5" Type="http://schemas.openxmlformats.org/officeDocument/2006/relationships/tags" Target="../tags/tag215.xml"/><Relationship Id="rId4" Type="http://schemas.openxmlformats.org/officeDocument/2006/relationships/image" Target="../media/image2.png"/><Relationship Id="rId3" Type="http://schemas.openxmlformats.org/officeDocument/2006/relationships/tags" Target="../tags/tag214.xml"/><Relationship Id="rId2" Type="http://schemas.openxmlformats.org/officeDocument/2006/relationships/tags" Target="../tags/tag213.xml"/><Relationship Id="rId11" Type="http://schemas.openxmlformats.org/officeDocument/2006/relationships/slideLayout" Target="../slideLayouts/slideLayout8.xml"/><Relationship Id="rId10" Type="http://schemas.openxmlformats.org/officeDocument/2006/relationships/tags" Target="../tags/tag218.xml"/><Relationship Id="rId1" Type="http://schemas.openxmlformats.org/officeDocument/2006/relationships/tags" Target="../tags/tag212.xml"/></Relationships>
</file>

<file path=ppt/slides/_rels/slide8.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hyperlink" Target="&#25151;&#22320;&#20135;-&#20108;&#25163;&#25151;&#20449;&#24687;&#25235;&#21462;+&#21487;&#35270;&#21270;-&#32422;300&#34892;&#65288;&#29228;&#34411;+pyecharts&#21487;&#35270;&#21270;&#65289;\map.html" TargetMode="External"/><Relationship Id="rId6" Type="http://schemas.openxmlformats.org/officeDocument/2006/relationships/image" Target="../media/image3.png"/><Relationship Id="rId5" Type="http://schemas.openxmlformats.org/officeDocument/2006/relationships/tags" Target="../tags/tag222.xml"/><Relationship Id="rId4" Type="http://schemas.openxmlformats.org/officeDocument/2006/relationships/image" Target="../media/image2.png"/><Relationship Id="rId3" Type="http://schemas.openxmlformats.org/officeDocument/2006/relationships/tags" Target="../tags/tag221.xml"/><Relationship Id="rId2" Type="http://schemas.openxmlformats.org/officeDocument/2006/relationships/tags" Target="../tags/tag220.xml"/><Relationship Id="rId13" Type="http://schemas.openxmlformats.org/officeDocument/2006/relationships/slideLayout" Target="../slideLayouts/slideLayout8.xml"/><Relationship Id="rId12" Type="http://schemas.openxmlformats.org/officeDocument/2006/relationships/tags" Target="../tags/tag225.xml"/><Relationship Id="rId11" Type="http://schemas.openxmlformats.org/officeDocument/2006/relationships/image" Target="../media/image14.png"/><Relationship Id="rId10" Type="http://schemas.openxmlformats.org/officeDocument/2006/relationships/hyperlink" Target="&#25151;&#22320;&#20135;-&#20108;&#25163;&#25151;&#20449;&#24687;&#25235;&#21462;+&#21487;&#35270;&#21270;-&#32422;300&#34892;&#65288;&#29228;&#34411;+pyecharts&#21487;&#35270;&#21270;&#65289;\top10.html" TargetMode="External"/><Relationship Id="rId1" Type="http://schemas.openxmlformats.org/officeDocument/2006/relationships/tags" Target="../tags/tag219.xml"/></Relationships>
</file>

<file path=ppt/slides/_rels/slide9.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hyperlink" Target="&#25151;&#22320;&#20135;-&#20108;&#25163;&#25151;&#20449;&#24687;&#25235;&#21462;+&#21487;&#35270;&#21270;-&#32422;300&#34892;&#65288;&#29228;&#34411;+pyecharts&#21487;&#35270;&#21270;&#65289;\map.html" TargetMode="External"/><Relationship Id="rId6" Type="http://schemas.openxmlformats.org/officeDocument/2006/relationships/image" Target="../media/image3.png"/><Relationship Id="rId5" Type="http://schemas.openxmlformats.org/officeDocument/2006/relationships/tags" Target="../tags/tag229.xml"/><Relationship Id="rId4" Type="http://schemas.openxmlformats.org/officeDocument/2006/relationships/image" Target="../media/image2.png"/><Relationship Id="rId3" Type="http://schemas.openxmlformats.org/officeDocument/2006/relationships/tags" Target="../tags/tag228.xml"/><Relationship Id="rId2" Type="http://schemas.openxmlformats.org/officeDocument/2006/relationships/tags" Target="../tags/tag227.xml"/><Relationship Id="rId15" Type="http://schemas.openxmlformats.org/officeDocument/2006/relationships/slideLayout" Target="../slideLayouts/slideLayout8.xml"/><Relationship Id="rId14" Type="http://schemas.openxmlformats.org/officeDocument/2006/relationships/tags" Target="../tags/tag233.xml"/><Relationship Id="rId13" Type="http://schemas.openxmlformats.org/officeDocument/2006/relationships/image" Target="../media/image15.png"/><Relationship Id="rId12" Type="http://schemas.openxmlformats.org/officeDocument/2006/relationships/tags" Target="../tags/tag232.xml"/><Relationship Id="rId11" Type="http://schemas.openxmlformats.org/officeDocument/2006/relationships/hyperlink" Target="&#25151;&#22320;&#20135;-&#20108;&#25163;&#25151;&#20449;&#24687;&#25235;&#21462;+&#21487;&#35270;&#21270;-&#32422;300&#34892;&#65288;&#29228;&#34411;+pyecharts&#21487;&#35270;&#21270;&#65289;\top10&#23567;&#21306;.html" TargetMode="External"/><Relationship Id="rId10" Type="http://schemas.openxmlformats.org/officeDocument/2006/relationships/hyperlink" Target="&#25151;&#22320;&#20135;-&#20108;&#25163;&#25151;&#20449;&#24687;&#25235;&#21462;+&#21487;&#35270;&#21270;-&#32422;300&#34892;&#65288;&#29228;&#34411;+pyecharts&#21487;&#35270;&#21270;&#65289;\top10.html" TargetMode="External"/><Relationship Id="rId1" Type="http://schemas.openxmlformats.org/officeDocument/2006/relationships/tags" Target="../tags/tag2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custDataLst>
              <p:tags r:id="rId1"/>
            </p:custDataLst>
          </p:nvPr>
        </p:nvSpPr>
        <p:spPr>
          <a:xfrm>
            <a:off x="8647793" y="3524764"/>
            <a:ext cx="7090954" cy="1725775"/>
          </a:xfrm>
          <a:prstGeom prst="rect">
            <a:avLst/>
          </a:prstGeom>
        </p:spPr>
        <p:txBody>
          <a:bodyPr vert="horz" lIns="90000" tIns="46800" rIns="90000" bIns="46800" rtlCol="0" anchor="ctr" anchorCtr="0">
            <a:normAutofit fontScale="30000"/>
          </a:bodyPr>
          <a:lstStyle>
            <a:lvl1pPr algn="ctr" defTabSz="1828800" rtl="0" eaLnBrk="1" fontAlgn="auto" latinLnBrk="0" hangingPunct="1">
              <a:lnSpc>
                <a:spcPct val="100000"/>
              </a:lnSpc>
              <a:spcBef>
                <a:spcPct val="0"/>
              </a:spcBef>
              <a:buNone/>
              <a:defRPr sz="19200" b="0" u="none" strike="noStrike" kern="1200" cap="none" spc="600" normalizeH="0" baseline="0">
                <a:solidFill>
                  <a:schemeClr val="bg1"/>
                </a:solidFill>
                <a:uFillTx/>
                <a:latin typeface="Arial" panose="020B0604020202020204" pitchFamily="34" charset="0"/>
                <a:ea typeface="汉仪乐喵体W" panose="00020600040101010101" charset="-122"/>
                <a:cs typeface="+mj-cs"/>
              </a:defRPr>
            </a:lvl1pPr>
          </a:lstStyle>
          <a:p>
            <a:pPr marL="0" indent="0" algn="ctr">
              <a:lnSpc>
                <a:spcPct val="100000"/>
              </a:lnSpc>
              <a:spcBef>
                <a:spcPts val="0"/>
              </a:spcBef>
              <a:spcAft>
                <a:spcPts val="0"/>
              </a:spcAft>
              <a:buSzPct val="100000"/>
              <a:buNone/>
            </a:pPr>
            <a:r>
              <a:rPr lang="en-US" sz="17300" dirty="0">
                <a:solidFill>
                  <a:schemeClr val="accent1"/>
                </a:solidFill>
              </a:rPr>
              <a:t>深圳二手房市场：揭秘隐藏的投资机会</a:t>
            </a:r>
            <a:endParaRPr lang="en-US" sz="17300" dirty="0">
              <a:solidFill>
                <a:schemeClr val="accent1"/>
              </a:solidFill>
            </a:endParaRPr>
          </a:p>
        </p:txBody>
      </p:sp>
      <p:sp>
        <p:nvSpPr>
          <p:cNvPr id="3" name="文本框 2"/>
          <p:cNvSpPr txBox="1"/>
          <p:nvPr/>
        </p:nvSpPr>
        <p:spPr>
          <a:xfrm>
            <a:off x="6667500" y="6094095"/>
            <a:ext cx="11051540" cy="2889250"/>
          </a:xfrm>
          <a:prstGeom prst="rect">
            <a:avLst/>
          </a:prstGeom>
          <a:noFill/>
        </p:spPr>
        <p:txBody>
          <a:bodyPr wrap="square" rtlCol="0">
            <a:noAutofit/>
          </a:bodyPr>
          <a:p>
            <a:pPr algn="ctr"/>
            <a:r>
              <a:rPr lang="zh-CN" altLang="en-US" sz="4000">
                <a:solidFill>
                  <a:schemeClr val="bg1"/>
                </a:solidFill>
              </a:rPr>
              <a:t>数据采集：罗凯斌</a:t>
            </a:r>
            <a:r>
              <a:rPr lang="en-US" altLang="zh-CN" sz="4000">
                <a:solidFill>
                  <a:schemeClr val="bg1"/>
                </a:solidFill>
              </a:rPr>
              <a:t> </a:t>
            </a:r>
            <a:r>
              <a:rPr lang="zh-CN" altLang="en-US" sz="4000">
                <a:solidFill>
                  <a:schemeClr val="bg1"/>
                </a:solidFill>
              </a:rPr>
              <a:t>麦麦提</a:t>
            </a:r>
            <a:endParaRPr lang="zh-CN" altLang="en-US" sz="4000">
              <a:solidFill>
                <a:schemeClr val="bg1"/>
              </a:solidFill>
            </a:endParaRPr>
          </a:p>
          <a:p>
            <a:pPr algn="ctr"/>
            <a:r>
              <a:rPr lang="zh-CN" altLang="en-US" sz="4000">
                <a:solidFill>
                  <a:schemeClr val="bg1"/>
                </a:solidFill>
              </a:rPr>
              <a:t>可视化呈现：</a:t>
            </a:r>
            <a:r>
              <a:rPr lang="en-US" altLang="zh-CN" sz="4000">
                <a:solidFill>
                  <a:schemeClr val="bg1"/>
                </a:solidFill>
              </a:rPr>
              <a:t> </a:t>
            </a:r>
            <a:r>
              <a:rPr lang="zh-CN" altLang="en-US" sz="4000">
                <a:solidFill>
                  <a:schemeClr val="bg1"/>
                </a:solidFill>
              </a:rPr>
              <a:t>袁喆</a:t>
            </a:r>
            <a:r>
              <a:rPr lang="en-US" altLang="zh-CN" sz="4000">
                <a:solidFill>
                  <a:schemeClr val="bg1"/>
                </a:solidFill>
              </a:rPr>
              <a:t> </a:t>
            </a:r>
            <a:r>
              <a:rPr lang="zh-CN" altLang="en-US" sz="4000">
                <a:solidFill>
                  <a:schemeClr val="bg1"/>
                </a:solidFill>
              </a:rPr>
              <a:t>罗鑫</a:t>
            </a:r>
            <a:endParaRPr lang="zh-CN" altLang="en-US" sz="4000">
              <a:solidFill>
                <a:schemeClr val="bg1"/>
              </a:solidFill>
            </a:endParaRPr>
          </a:p>
          <a:p>
            <a:pPr algn="ctr"/>
            <a:r>
              <a:rPr lang="zh-CN" altLang="en-US" sz="4000">
                <a:solidFill>
                  <a:schemeClr val="bg1"/>
                </a:solidFill>
              </a:rPr>
              <a:t>回归预测：罗凯斌</a:t>
            </a:r>
            <a:r>
              <a:rPr lang="en-US" altLang="zh-CN" sz="4000">
                <a:solidFill>
                  <a:schemeClr val="bg1"/>
                </a:solidFill>
              </a:rPr>
              <a:t> </a:t>
            </a:r>
            <a:endParaRPr lang="zh-CN" altLang="en-US" sz="4000">
              <a:solidFill>
                <a:schemeClr val="bg1"/>
              </a:solidFill>
            </a:endParaRPr>
          </a:p>
          <a:p>
            <a:pPr algn="ctr"/>
            <a:r>
              <a:rPr lang="zh-CN" altLang="en-US" sz="4000">
                <a:solidFill>
                  <a:schemeClr val="bg1"/>
                </a:solidFill>
              </a:rPr>
              <a:t>总结与讲解：</a:t>
            </a:r>
            <a:r>
              <a:rPr lang="zh-CN" altLang="en-US" sz="4000">
                <a:solidFill>
                  <a:schemeClr val="bg1"/>
                </a:solidFill>
              </a:rPr>
              <a:t>罗凯斌</a:t>
            </a:r>
            <a:endParaRPr lang="zh-CN" altLang="en-US" sz="4000">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pic>
        <p:nvPicPr>
          <p:cNvPr id="3" name="图片 2" descr="QQ截图20231223125521">
            <a:hlinkClick r:id="rId7" action="ppaction://hlinkfile"/>
          </p:cNvPr>
          <p:cNvPicPr>
            <a:picLocks noChangeAspect="1"/>
          </p:cNvPicPr>
          <p:nvPr/>
        </p:nvPicPr>
        <p:blipFill>
          <a:blip r:embed="rId8"/>
          <a:stretch>
            <a:fillRect/>
          </a:stretch>
        </p:blipFill>
        <p:spPr>
          <a:xfrm>
            <a:off x="2319020" y="2880360"/>
            <a:ext cx="16332200" cy="9028430"/>
          </a:xfrm>
          <a:prstGeom prst="rect">
            <a:avLst/>
          </a:prstGeom>
        </p:spPr>
      </p:pic>
      <p:sp>
        <p:nvSpPr>
          <p:cNvPr id="4" name="文本框 3"/>
          <p:cNvSpPr txBox="1"/>
          <p:nvPr/>
        </p:nvSpPr>
        <p:spPr>
          <a:xfrm>
            <a:off x="2319020" y="1221740"/>
            <a:ext cx="15008225" cy="923925"/>
          </a:xfrm>
          <a:prstGeom prst="rect">
            <a:avLst/>
          </a:prstGeom>
          <a:noFill/>
        </p:spPr>
        <p:txBody>
          <a:bodyPr wrap="square" rtlCol="0">
            <a:noAutofit/>
          </a:bodyPr>
          <a:p>
            <a:r>
              <a:rPr lang="zh-CN" altLang="en-US" sz="4400"/>
              <a:t>深圳二手房总价</a:t>
            </a:r>
            <a:r>
              <a:rPr lang="zh-CN" altLang="en-US" sz="4400">
                <a:hlinkClick r:id="rId7" action="ppaction://hlinkfile"/>
              </a:rPr>
              <a:t>的一套房源是位于宝安-曦城的房源，总价8800W；</a:t>
            </a:r>
            <a:endParaRPr lang="zh-CN" altLang="en-US" sz="4400"/>
          </a:p>
        </p:txBody>
      </p:sp>
      <p:sp>
        <p:nvSpPr>
          <p:cNvPr id="5" name="文本框 4"/>
          <p:cNvSpPr txBox="1"/>
          <p:nvPr/>
        </p:nvSpPr>
        <p:spPr>
          <a:xfrm>
            <a:off x="9252585" y="1295400"/>
            <a:ext cx="13415645" cy="713105"/>
          </a:xfrm>
          <a:prstGeom prst="rect">
            <a:avLst/>
          </a:prstGeom>
          <a:noFill/>
        </p:spPr>
        <p:txBody>
          <a:bodyPr wrap="square" rtlCol="0">
            <a:noAutofit/>
          </a:bodyPr>
          <a:p>
            <a:r>
              <a:rPr lang="zh-CN" altLang="en-US" sz="4400"/>
              <a:t>最贵的一套房源是位于宝安-曦城的房源，总价8800W</a:t>
            </a:r>
            <a:r>
              <a:rPr lang="zh-CN" altLang="en-US"/>
              <a:t>；</a:t>
            </a:r>
            <a:endParaRPr lang="zh-CN" altLang="en-US"/>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pic>
        <p:nvPicPr>
          <p:cNvPr id="2" name="图片 1" descr="QQ截图20231223130621">
            <a:hlinkClick r:id="rId7" action="ppaction://hlinkfile"/>
          </p:cNvPr>
          <p:cNvPicPr>
            <a:picLocks noChangeAspect="1"/>
          </p:cNvPicPr>
          <p:nvPr/>
        </p:nvPicPr>
        <p:blipFill>
          <a:blip r:embed="rId8"/>
          <a:stretch>
            <a:fillRect/>
          </a:stretch>
        </p:blipFill>
        <p:spPr>
          <a:xfrm>
            <a:off x="2527300" y="3345180"/>
            <a:ext cx="16201390" cy="9024620"/>
          </a:xfrm>
          <a:prstGeom prst="rect">
            <a:avLst/>
          </a:prstGeom>
        </p:spPr>
      </p:pic>
      <p:sp>
        <p:nvSpPr>
          <p:cNvPr id="3" name="文本框 2"/>
          <p:cNvSpPr txBox="1"/>
          <p:nvPr/>
        </p:nvSpPr>
        <p:spPr>
          <a:xfrm>
            <a:off x="3230245" y="1230630"/>
            <a:ext cx="9734550" cy="1135380"/>
          </a:xfrm>
          <a:prstGeom prst="rect">
            <a:avLst/>
          </a:prstGeom>
          <a:noFill/>
        </p:spPr>
        <p:txBody>
          <a:bodyPr wrap="square" rtlCol="0">
            <a:noAutofit/>
          </a:bodyPr>
          <a:p>
            <a:r>
              <a:rPr lang="zh-CN" altLang="en-US" sz="4800"/>
              <a:t>深圳二手房均价</a:t>
            </a:r>
            <a:r>
              <a:rPr lang="en-US" altLang="zh-CN" sz="4800"/>
              <a:t>TOP10</a:t>
            </a:r>
            <a:r>
              <a:rPr lang="zh-CN" altLang="en-US" sz="4800"/>
              <a:t>地段</a:t>
            </a:r>
            <a:r>
              <a:rPr lang="en-US" altLang="zh-CN" sz="4800">
                <a:hlinkClick r:id="rId7" action="ppaction://hlinkfile"/>
              </a:rPr>
              <a:t>P10</a:t>
            </a:r>
            <a:r>
              <a:rPr lang="zh-CN" altLang="en-US" sz="4800">
                <a:hlinkClick r:id="rId7" action="ppaction://hlinkfile"/>
              </a:rPr>
              <a:t>地段</a:t>
            </a:r>
            <a:endParaRPr lang="zh-CN" altLang="en-US" sz="4800"/>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pic>
        <p:nvPicPr>
          <p:cNvPr id="2" name="图片 1" descr="QQ截图20231223130921">
            <a:hlinkClick r:id="rId7" action="ppaction://hlinkfile"/>
          </p:cNvPr>
          <p:cNvPicPr>
            <a:picLocks noChangeAspect="1"/>
          </p:cNvPicPr>
          <p:nvPr/>
        </p:nvPicPr>
        <p:blipFill>
          <a:blip r:embed="rId8"/>
          <a:stretch>
            <a:fillRect/>
          </a:stretch>
        </p:blipFill>
        <p:spPr>
          <a:xfrm>
            <a:off x="3411220" y="3268345"/>
            <a:ext cx="16377285" cy="9101455"/>
          </a:xfrm>
          <a:prstGeom prst="rect">
            <a:avLst/>
          </a:prstGeom>
        </p:spPr>
      </p:pic>
      <p:sp>
        <p:nvSpPr>
          <p:cNvPr id="3" name="文本框 2"/>
          <p:cNvSpPr txBox="1"/>
          <p:nvPr/>
        </p:nvSpPr>
        <p:spPr>
          <a:xfrm>
            <a:off x="3411220" y="344170"/>
            <a:ext cx="9219565" cy="829945"/>
          </a:xfrm>
          <a:prstGeom prst="rect">
            <a:avLst/>
          </a:prstGeom>
          <a:noFill/>
        </p:spPr>
        <p:txBody>
          <a:bodyPr wrap="square" rtlCol="0">
            <a:spAutoFit/>
          </a:bodyPr>
          <a:p>
            <a:r>
              <a:rPr lang="zh-CN" altLang="en-US" sz="4800"/>
              <a:t>二手房户型分布</a:t>
            </a:r>
            <a:r>
              <a:rPr lang="zh-CN" altLang="en-US" sz="4800">
                <a:hlinkClick r:id="rId7" action="ppaction://hlinkfile"/>
              </a:rPr>
              <a:t>二手房户型分布</a:t>
            </a:r>
            <a:endParaRPr lang="zh-CN" altLang="en-US" sz="4800"/>
          </a:p>
        </p:txBody>
      </p:sp>
      <p:sp>
        <p:nvSpPr>
          <p:cNvPr id="4" name="文本框 3"/>
          <p:cNvSpPr txBox="1"/>
          <p:nvPr/>
        </p:nvSpPr>
        <p:spPr>
          <a:xfrm>
            <a:off x="3411220" y="1295400"/>
            <a:ext cx="15274290" cy="1845945"/>
          </a:xfrm>
          <a:prstGeom prst="rect">
            <a:avLst/>
          </a:prstGeom>
          <a:noFill/>
        </p:spPr>
        <p:txBody>
          <a:bodyPr wrap="square" rtlCol="0">
            <a:noAutofit/>
          </a:bodyPr>
          <a:p>
            <a:r>
              <a:rPr lang="zh-CN" altLang="en-US" sz="4400"/>
              <a:t>🚁三室依然是主力；</a:t>
            </a:r>
            <a:endParaRPr lang="zh-CN" altLang="en-US" sz="4400"/>
          </a:p>
          <a:p>
            <a:r>
              <a:rPr lang="zh-CN" altLang="en-US" sz="4400"/>
              <a:t>🚗在深圳这种寸土寸金的地方，小户型占比也很多；</a:t>
            </a:r>
            <a:endParaRPr lang="zh-CN" altLang="en-US" sz="4400"/>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pic>
        <p:nvPicPr>
          <p:cNvPr id="2" name="图片 1" descr="QQ截图20231223131148">
            <a:hlinkClick r:id="rId7" action="ppaction://hlinkfile"/>
          </p:cNvPr>
          <p:cNvPicPr>
            <a:picLocks noChangeAspect="1"/>
          </p:cNvPicPr>
          <p:nvPr/>
        </p:nvPicPr>
        <p:blipFill>
          <a:blip r:embed="rId8"/>
          <a:stretch>
            <a:fillRect/>
          </a:stretch>
        </p:blipFill>
        <p:spPr>
          <a:xfrm>
            <a:off x="4131945" y="4098925"/>
            <a:ext cx="14040485" cy="8270875"/>
          </a:xfrm>
          <a:prstGeom prst="rect">
            <a:avLst/>
          </a:prstGeom>
        </p:spPr>
      </p:pic>
      <p:sp>
        <p:nvSpPr>
          <p:cNvPr id="3" name="文本框 2"/>
          <p:cNvSpPr txBox="1"/>
          <p:nvPr/>
        </p:nvSpPr>
        <p:spPr>
          <a:xfrm>
            <a:off x="4131945" y="2239010"/>
            <a:ext cx="8992870" cy="1259840"/>
          </a:xfrm>
          <a:prstGeom prst="rect">
            <a:avLst/>
          </a:prstGeom>
          <a:noFill/>
        </p:spPr>
        <p:txBody>
          <a:bodyPr wrap="square" rtlCol="0">
            <a:noAutofit/>
          </a:bodyPr>
          <a:p>
            <a:r>
              <a:rPr lang="zh-CN" altLang="en-US" sz="4400"/>
              <a:t>房源标题中出现最多的词语</a:t>
            </a:r>
            <a:r>
              <a:rPr lang="zh-CN" altLang="en-US" sz="4400">
                <a:hlinkClick r:id="rId7" action="ppaction://hlinkfile"/>
              </a:rPr>
              <a:t>最多的词语</a:t>
            </a:r>
            <a:endParaRPr lang="zh-CN" altLang="en-US" sz="4400"/>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1686560" y="712470"/>
            <a:ext cx="20472400" cy="1293495"/>
          </a:xfrm>
          <a:prstGeom prst="rect">
            <a:avLst/>
          </a:prstGeom>
          <a:noFill/>
        </p:spPr>
        <p:txBody>
          <a:bodyPr wrap="square" rtlCol="0">
            <a:noAutofit/>
          </a:bodyPr>
          <a:p>
            <a:r>
              <a:rPr lang="zh-CN" altLang="en-US" sz="4400"/>
              <a:t>主要从四个方面出发利用matplotlib绘制饼图。 不同行政区、户型、朝向、装修与二手房房源数量的对比</a:t>
            </a:r>
            <a:endParaRPr lang="zh-CN" altLang="en-US" sz="4400"/>
          </a:p>
        </p:txBody>
      </p:sp>
      <p:pic>
        <p:nvPicPr>
          <p:cNvPr id="4" name="图片 3" descr="QQ截图20231223134851"/>
          <p:cNvPicPr>
            <a:picLocks noChangeAspect="1"/>
          </p:cNvPicPr>
          <p:nvPr/>
        </p:nvPicPr>
        <p:blipFill>
          <a:blip r:embed="rId7"/>
          <a:stretch>
            <a:fillRect/>
          </a:stretch>
        </p:blipFill>
        <p:spPr>
          <a:xfrm>
            <a:off x="1686560" y="2554605"/>
            <a:ext cx="19906615" cy="9393555"/>
          </a:xfrm>
          <a:prstGeom prst="rect">
            <a:avLst/>
          </a:prstGeom>
        </p:spPr>
      </p:pic>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3090545" y="159385"/>
            <a:ext cx="18459450" cy="2206625"/>
          </a:xfrm>
          <a:prstGeom prst="rect">
            <a:avLst/>
          </a:prstGeom>
          <a:noFill/>
        </p:spPr>
        <p:txBody>
          <a:bodyPr wrap="square" rtlCol="0">
            <a:noAutofit/>
          </a:bodyPr>
          <a:p>
            <a:r>
              <a:rPr lang="zh-CN" altLang="en-US" sz="4400"/>
              <a:t>从以上图形我们可以看出：</a:t>
            </a:r>
            <a:endParaRPr lang="zh-CN" altLang="en-US" sz="4400"/>
          </a:p>
          <a:p>
            <a:endParaRPr lang="zh-CN" altLang="en-US" sz="4400"/>
          </a:p>
          <a:p>
            <a:r>
              <a:rPr lang="zh-CN" altLang="en-US" sz="4400"/>
              <a:t>（1）行政区房源数量，龙岗区、罗湖区、福田区、南山区的二手房房源数量占比为16%且最多，龙华区次之。看来大部分行政区的房源数量还是很充足的，差异最大的是坪山区二手房源数量最少只占了3%。</a:t>
            </a:r>
            <a:endParaRPr lang="zh-CN" altLang="en-US" sz="4400"/>
          </a:p>
          <a:p>
            <a:endParaRPr lang="zh-CN" altLang="en-US" sz="4400"/>
          </a:p>
          <a:p>
            <a:r>
              <a:rPr lang="zh-CN" altLang="en-US" sz="4400"/>
              <a:t>（2）深圳二手房房源户型类别多，3室2厅户型的数量最多，2室1厅次之。由此看出大众购房户型类别丰富多样，且以常见户型为主。</a:t>
            </a:r>
            <a:endParaRPr lang="zh-CN" altLang="en-US" sz="4400"/>
          </a:p>
          <a:p>
            <a:endParaRPr lang="zh-CN" altLang="en-US" sz="4400"/>
          </a:p>
          <a:p>
            <a:r>
              <a:rPr lang="zh-CN" altLang="en-US" sz="4400"/>
              <a:t>（3）从不同朝向房源数量占比了解到朝向为南的房源数量最多占所有朝向类型的32%，东南朝向房源数量也挺多占24%，相差不大；南北、西北等其它朝向数量较少。这两种朝向的房源数较多说明了大众买房还是比较喜欢朝南的方向，光线比较充足。</a:t>
            </a:r>
            <a:endParaRPr lang="zh-CN" altLang="en-US" sz="4400"/>
          </a:p>
          <a:p>
            <a:endParaRPr lang="zh-CN" altLang="en-US" sz="4400"/>
          </a:p>
          <a:p>
            <a:r>
              <a:rPr lang="zh-CN" altLang="en-US" sz="4400"/>
              <a:t>（4）深圳二手房的装修主要以精装和简装为主，精装占很大一部分54%。精装的房间能提高人们入住的舒适度。 总体分析来说提供了选择二手房的大方向。</a:t>
            </a:r>
            <a:endParaRPr lang="zh-CN" altLang="en-US" sz="4400"/>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4131945" y="2239010"/>
            <a:ext cx="8992870" cy="1259840"/>
          </a:xfrm>
          <a:prstGeom prst="rect">
            <a:avLst/>
          </a:prstGeom>
          <a:noFill/>
        </p:spPr>
        <p:txBody>
          <a:bodyPr wrap="square" rtlCol="0">
            <a:noAutofit/>
          </a:bodyPr>
          <a:p>
            <a:endParaRPr lang="zh-CN" altLang="en-US" sz="4400"/>
          </a:p>
        </p:txBody>
      </p:sp>
      <p:pic>
        <p:nvPicPr>
          <p:cNvPr id="2" name="图片 1" descr="QQ截图20231223135439"/>
          <p:cNvPicPr>
            <a:picLocks noChangeAspect="1"/>
          </p:cNvPicPr>
          <p:nvPr/>
        </p:nvPicPr>
        <p:blipFill>
          <a:blip r:embed="rId7"/>
          <a:stretch>
            <a:fillRect/>
          </a:stretch>
        </p:blipFill>
        <p:spPr>
          <a:xfrm>
            <a:off x="922655" y="1416685"/>
            <a:ext cx="12538075" cy="10987405"/>
          </a:xfrm>
          <a:prstGeom prst="rect">
            <a:avLst/>
          </a:prstGeom>
        </p:spPr>
      </p:pic>
      <p:sp>
        <p:nvSpPr>
          <p:cNvPr id="4" name="文本框 3"/>
          <p:cNvSpPr txBox="1"/>
          <p:nvPr/>
        </p:nvSpPr>
        <p:spPr>
          <a:xfrm>
            <a:off x="3556000" y="527050"/>
            <a:ext cx="8128635" cy="768350"/>
          </a:xfrm>
          <a:prstGeom prst="rect">
            <a:avLst/>
          </a:prstGeom>
          <a:noFill/>
        </p:spPr>
        <p:txBody>
          <a:bodyPr wrap="square" rtlCol="0">
            <a:spAutoFit/>
          </a:bodyPr>
          <a:p>
            <a:r>
              <a:rPr lang="zh-CN" altLang="en-US" sz="4400"/>
              <a:t>不同地段对房价的影响</a:t>
            </a:r>
            <a:endParaRPr lang="zh-CN" altLang="en-US" sz="4400"/>
          </a:p>
        </p:txBody>
      </p:sp>
      <p:sp>
        <p:nvSpPr>
          <p:cNvPr id="5" name="文本框 4"/>
          <p:cNvSpPr txBox="1"/>
          <p:nvPr/>
        </p:nvSpPr>
        <p:spPr>
          <a:xfrm>
            <a:off x="13669010" y="1786890"/>
            <a:ext cx="9918065" cy="4868545"/>
          </a:xfrm>
          <a:prstGeom prst="rect">
            <a:avLst/>
          </a:prstGeom>
          <a:noFill/>
        </p:spPr>
        <p:txBody>
          <a:bodyPr wrap="square" rtlCol="0">
            <a:noAutofit/>
          </a:bodyPr>
          <a:p>
            <a:r>
              <a:rPr lang="zh-CN" altLang="en-US" sz="4400"/>
              <a:t>由以上图形可知，排名前十的地段分别为：曦城、香蜜湖、红树湾、深圳湾、宝安中心、华侨城、百花、科技园、竹子林、蛇口，曦城的房价最高，前十的所有地段的二手房源总价都高于1200万元。可见要想住在好地段就得有雄厚的经济实力。</a:t>
            </a:r>
            <a:endParaRPr lang="zh-CN" altLang="en-US" sz="4400"/>
          </a:p>
          <a:p>
            <a:endParaRPr lang="zh-CN" altLang="en-US" sz="4400"/>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4131945" y="2239010"/>
            <a:ext cx="8992870" cy="1259840"/>
          </a:xfrm>
          <a:prstGeom prst="rect">
            <a:avLst/>
          </a:prstGeom>
          <a:noFill/>
        </p:spPr>
        <p:txBody>
          <a:bodyPr wrap="square" rtlCol="0">
            <a:noAutofit/>
          </a:bodyPr>
          <a:p>
            <a:endParaRPr lang="zh-CN" altLang="en-US" sz="4400"/>
          </a:p>
        </p:txBody>
      </p:sp>
      <p:pic>
        <p:nvPicPr>
          <p:cNvPr id="2" name="图片 1" descr="QQ截图20231223140052"/>
          <p:cNvPicPr>
            <a:picLocks noChangeAspect="1"/>
          </p:cNvPicPr>
          <p:nvPr/>
        </p:nvPicPr>
        <p:blipFill>
          <a:blip r:embed="rId7"/>
          <a:stretch>
            <a:fillRect/>
          </a:stretch>
        </p:blipFill>
        <p:spPr>
          <a:xfrm>
            <a:off x="127000" y="2094230"/>
            <a:ext cx="17583150" cy="10275570"/>
          </a:xfrm>
          <a:prstGeom prst="rect">
            <a:avLst/>
          </a:prstGeom>
        </p:spPr>
      </p:pic>
      <p:sp>
        <p:nvSpPr>
          <p:cNvPr id="4" name="文本框 3"/>
          <p:cNvSpPr txBox="1"/>
          <p:nvPr/>
        </p:nvSpPr>
        <p:spPr>
          <a:xfrm>
            <a:off x="3621405" y="878205"/>
            <a:ext cx="10660380" cy="1216025"/>
          </a:xfrm>
          <a:prstGeom prst="rect">
            <a:avLst/>
          </a:prstGeom>
          <a:noFill/>
        </p:spPr>
        <p:txBody>
          <a:bodyPr wrap="square" rtlCol="0">
            <a:noAutofit/>
          </a:bodyPr>
          <a:p>
            <a:r>
              <a:rPr lang="zh-CN" altLang="en-US" sz="4000"/>
              <a:t>深圳不同总价区间内的二手房源数量分析</a:t>
            </a:r>
            <a:endParaRPr lang="zh-CN" altLang="en-US" sz="4000"/>
          </a:p>
        </p:txBody>
      </p:sp>
      <p:sp>
        <p:nvSpPr>
          <p:cNvPr id="5" name="文本框 4"/>
          <p:cNvSpPr txBox="1"/>
          <p:nvPr/>
        </p:nvSpPr>
        <p:spPr>
          <a:xfrm>
            <a:off x="16257905" y="2094230"/>
            <a:ext cx="8128635" cy="3916680"/>
          </a:xfrm>
          <a:prstGeom prst="rect">
            <a:avLst/>
          </a:prstGeom>
          <a:noFill/>
        </p:spPr>
        <p:txBody>
          <a:bodyPr wrap="square" rtlCol="0">
            <a:noAutofit/>
          </a:bodyPr>
          <a:p>
            <a:r>
              <a:rPr lang="zh-CN" altLang="en-US" sz="4000"/>
              <a:t>由上图可以看出，房价（总价）在（20，520]间的房源数量最多，（520,1020]房源数量次之，价格特别高的房很少。可以说房价处于正常范围内。</a:t>
            </a:r>
            <a:endParaRPr lang="zh-CN" altLang="en-US" sz="4000"/>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4131945" y="2239010"/>
            <a:ext cx="8992870" cy="1259840"/>
          </a:xfrm>
          <a:prstGeom prst="rect">
            <a:avLst/>
          </a:prstGeom>
          <a:noFill/>
        </p:spPr>
        <p:txBody>
          <a:bodyPr wrap="square" rtlCol="0">
            <a:noAutofit/>
          </a:bodyPr>
          <a:p>
            <a:endParaRPr lang="zh-CN" altLang="en-US" sz="4400"/>
          </a:p>
        </p:txBody>
      </p:sp>
      <p:sp>
        <p:nvSpPr>
          <p:cNvPr id="2" name="文本框 1"/>
          <p:cNvSpPr txBox="1"/>
          <p:nvPr/>
        </p:nvSpPr>
        <p:spPr>
          <a:xfrm>
            <a:off x="3456940" y="1292225"/>
            <a:ext cx="8128635" cy="768350"/>
          </a:xfrm>
          <a:prstGeom prst="rect">
            <a:avLst/>
          </a:prstGeom>
          <a:noFill/>
        </p:spPr>
        <p:txBody>
          <a:bodyPr wrap="square" rtlCol="0">
            <a:spAutoFit/>
          </a:bodyPr>
          <a:p>
            <a:r>
              <a:rPr lang="zh-CN" altLang="en-US" sz="4400"/>
              <a:t>装修对价格的影响</a:t>
            </a:r>
            <a:endParaRPr lang="zh-CN" altLang="en-US" sz="4400"/>
          </a:p>
        </p:txBody>
      </p:sp>
      <p:pic>
        <p:nvPicPr>
          <p:cNvPr id="4" name="图片 3" descr="QQ截图20231223140422"/>
          <p:cNvPicPr>
            <a:picLocks noChangeAspect="1"/>
          </p:cNvPicPr>
          <p:nvPr/>
        </p:nvPicPr>
        <p:blipFill>
          <a:blip r:embed="rId7"/>
          <a:stretch>
            <a:fillRect/>
          </a:stretch>
        </p:blipFill>
        <p:spPr>
          <a:xfrm>
            <a:off x="1697990" y="2249170"/>
            <a:ext cx="10712450" cy="10039350"/>
          </a:xfrm>
          <a:prstGeom prst="rect">
            <a:avLst/>
          </a:prstGeom>
        </p:spPr>
      </p:pic>
      <p:sp>
        <p:nvSpPr>
          <p:cNvPr id="5" name="文本框 4"/>
          <p:cNvSpPr txBox="1"/>
          <p:nvPr/>
        </p:nvSpPr>
        <p:spPr>
          <a:xfrm>
            <a:off x="12410440" y="2730500"/>
            <a:ext cx="8128635" cy="768350"/>
          </a:xfrm>
          <a:prstGeom prst="rect">
            <a:avLst/>
          </a:prstGeom>
          <a:noFill/>
        </p:spPr>
        <p:txBody>
          <a:bodyPr wrap="square" rtlCol="0">
            <a:spAutoFit/>
          </a:bodyPr>
          <a:p>
            <a:r>
              <a:rPr lang="zh-CN" altLang="en-US" sz="4400"/>
              <a:t>装修的价格没有太大的差异</a:t>
            </a:r>
            <a:r>
              <a:rPr lang="zh-CN" altLang="en-US"/>
              <a:t>。</a:t>
            </a:r>
            <a:endParaRPr lang="zh-CN" altLang="en-US"/>
          </a:p>
        </p:txBody>
      </p:sp>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2546985" y="260985"/>
            <a:ext cx="19981545" cy="2299970"/>
          </a:xfrm>
          <a:prstGeom prst="rect">
            <a:avLst/>
          </a:prstGeom>
          <a:noFill/>
        </p:spPr>
        <p:txBody>
          <a:bodyPr wrap="square" rtlCol="0">
            <a:noAutofit/>
          </a:bodyPr>
          <a:p>
            <a:r>
              <a:rPr lang="zh-CN" altLang="en-US" sz="4400"/>
              <a:t>总结</a:t>
            </a:r>
            <a:endParaRPr lang="zh-CN" altLang="en-US" sz="4400"/>
          </a:p>
          <a:p>
            <a:r>
              <a:rPr lang="zh-CN" altLang="en-US" sz="4400"/>
              <a:t>房源数量最多的区有龙岗区、罗湖区、福田区、南山区，在这四个区中南山区宝安区、福田区的总价比较高都在700百万以上。</a:t>
            </a:r>
            <a:endParaRPr lang="zh-CN" altLang="en-US" sz="4400"/>
          </a:p>
          <a:p>
            <a:endParaRPr lang="zh-CN" altLang="en-US" sz="4400"/>
          </a:p>
          <a:p>
            <a:r>
              <a:rPr lang="zh-CN" altLang="en-US" sz="4400"/>
              <a:t>对于想选择好地段、价钱差不多就行的人，推荐选择宝安中心的房源。因为宝安中心价格在排名前十的地段中位于第5，说明地段不错，房价在前十中不算很高，值得推荐。</a:t>
            </a:r>
            <a:endParaRPr lang="zh-CN" altLang="en-US" sz="4400"/>
          </a:p>
          <a:p>
            <a:endParaRPr lang="zh-CN" altLang="en-US" sz="4400"/>
          </a:p>
          <a:p>
            <a:r>
              <a:rPr lang="zh-CN" altLang="en-US" sz="4400"/>
              <a:t>小区的选择可以参照二手房均价（总价）排名前十的小区，进行选择。房屋朝向推荐朝南，朝东南的方向。</a:t>
            </a:r>
            <a:endParaRPr lang="zh-CN" altLang="en-US" sz="4400"/>
          </a:p>
          <a:p>
            <a:endParaRPr lang="zh-CN" altLang="en-US" sz="4400"/>
          </a:p>
          <a:p>
            <a:r>
              <a:rPr lang="zh-CN" altLang="en-US" sz="4400"/>
              <a:t>装修可以根据自己的喜好进行选择，优先选择精装，要想房间面积大可以选择毛坯房。</a:t>
            </a:r>
            <a:endParaRPr lang="zh-CN" altLang="en-US" sz="4400"/>
          </a:p>
          <a:p>
            <a:endParaRPr lang="zh-CN" altLang="en-US" sz="4400"/>
          </a:p>
          <a:p>
            <a:r>
              <a:rPr lang="zh-CN" altLang="en-US" sz="4400"/>
              <a:t>房间面积主要集中在0-250平米之间，价格低于2000万元。</a:t>
            </a:r>
            <a:endParaRPr lang="zh-CN" altLang="en-US" sz="4400"/>
          </a:p>
          <a:p>
            <a:endParaRPr lang="zh-CN" altLang="en-US" sz="4400"/>
          </a:p>
          <a:p>
            <a:r>
              <a:rPr lang="zh-CN" altLang="en-US" sz="4400"/>
              <a:t>对于普通大众，可以考虑20-250万元的房源（在这里推荐坪山区）可能在地段的选择上可以不怎么考虑，但是房屋朝向，装修可供选择的种类还是挺多的。</a:t>
            </a:r>
            <a:endParaRPr lang="zh-CN" altLang="en-US" sz="44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3"/>
          <p:cNvSpPr>
            <a:spLocks noChangeArrowheads="1"/>
          </p:cNvSpPr>
          <p:nvPr>
            <p:custDataLst>
              <p:tags r:id="rId1"/>
            </p:custDataLst>
          </p:nvPr>
        </p:nvSpPr>
        <p:spPr bwMode="auto">
          <a:xfrm>
            <a:off x="5617983" y="4679128"/>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深圳二手房市场概述</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
        <p:nvSpPr>
          <p:cNvPr id="32" name="矩形 23"/>
          <p:cNvSpPr>
            <a:spLocks noChangeArrowheads="1"/>
          </p:cNvSpPr>
          <p:nvPr>
            <p:custDataLst>
              <p:tags r:id="rId2"/>
            </p:custDataLst>
          </p:nvPr>
        </p:nvSpPr>
        <p:spPr bwMode="auto">
          <a:xfrm>
            <a:off x="14965432" y="4679128"/>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二手房源数量分析</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
        <p:nvSpPr>
          <p:cNvPr id="34" name="矩形 23"/>
          <p:cNvSpPr>
            <a:spLocks noChangeArrowheads="1"/>
          </p:cNvSpPr>
          <p:nvPr>
            <p:custDataLst>
              <p:tags r:id="rId3"/>
            </p:custDataLst>
          </p:nvPr>
        </p:nvSpPr>
        <p:spPr bwMode="auto">
          <a:xfrm>
            <a:off x="5617983" y="7062198"/>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二手房源价格走势</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
        <p:nvSpPr>
          <p:cNvPr id="36" name="矩形 23"/>
          <p:cNvSpPr>
            <a:spLocks noChangeArrowheads="1"/>
          </p:cNvSpPr>
          <p:nvPr>
            <p:custDataLst>
              <p:tags r:id="rId4"/>
            </p:custDataLst>
          </p:nvPr>
        </p:nvSpPr>
        <p:spPr bwMode="auto">
          <a:xfrm>
            <a:off x="14965432" y="7062198"/>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二手房源区域分布</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
        <p:nvSpPr>
          <p:cNvPr id="38" name="矩形 23"/>
          <p:cNvSpPr>
            <a:spLocks noChangeArrowheads="1"/>
          </p:cNvSpPr>
          <p:nvPr>
            <p:custDataLst>
              <p:tags r:id="rId5"/>
            </p:custDataLst>
          </p:nvPr>
        </p:nvSpPr>
        <p:spPr bwMode="auto">
          <a:xfrm>
            <a:off x="5634493" y="9439346"/>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二手房源户型分析</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
        <p:nvSpPr>
          <p:cNvPr id="9" name="矩形 8"/>
          <p:cNvSpPr/>
          <p:nvPr>
            <p:custDataLst>
              <p:tags r:id="rId6"/>
            </p:custDataLst>
          </p:nvPr>
        </p:nvSpPr>
        <p:spPr>
          <a:xfrm>
            <a:off x="3919267" y="4825651"/>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0 1</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12" name="矩形 11"/>
          <p:cNvSpPr/>
          <p:nvPr>
            <p:custDataLst>
              <p:tags r:id="rId7"/>
            </p:custDataLst>
          </p:nvPr>
        </p:nvSpPr>
        <p:spPr>
          <a:xfrm>
            <a:off x="13266716" y="4825651"/>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0 2</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15" name="矩形 14"/>
          <p:cNvSpPr/>
          <p:nvPr>
            <p:custDataLst>
              <p:tags r:id="rId8"/>
            </p:custDataLst>
          </p:nvPr>
        </p:nvSpPr>
        <p:spPr>
          <a:xfrm>
            <a:off x="3919267" y="7202799"/>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0 3</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18" name="矩形 17"/>
          <p:cNvSpPr/>
          <p:nvPr>
            <p:custDataLst>
              <p:tags r:id="rId9"/>
            </p:custDataLst>
          </p:nvPr>
        </p:nvSpPr>
        <p:spPr>
          <a:xfrm>
            <a:off x="13266716" y="7202799"/>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0 4</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21" name="文本框 20"/>
          <p:cNvSpPr txBox="1"/>
          <p:nvPr>
            <p:custDataLst>
              <p:tags r:id="rId10"/>
            </p:custDataLst>
          </p:nvPr>
        </p:nvSpPr>
        <p:spPr>
          <a:xfrm>
            <a:off x="8882284" y="2145716"/>
            <a:ext cx="5543832" cy="1720850"/>
          </a:xfrm>
          <a:prstGeom prst="rect">
            <a:avLst/>
          </a:prstGeom>
          <a:noFill/>
        </p:spPr>
        <p:txBody>
          <a:bodyPr wrap="square" rtlCol="0">
            <a:normAutofit/>
          </a:bodyPr>
          <a:p>
            <a:pPr marL="0" indent="0" algn="ctr">
              <a:lnSpc>
                <a:spcPct val="100000"/>
              </a:lnSpc>
              <a:spcBef>
                <a:spcPts val="0"/>
              </a:spcBef>
              <a:spcAft>
                <a:spcPts val="0"/>
              </a:spcAft>
              <a:buSzPct val="100000"/>
              <a:buNone/>
            </a:pPr>
            <a:r>
              <a:rPr lang="en-US" sz="10000" b="1" dirty="0">
                <a:solidFill>
                  <a:schemeClr val="accent1">
                    <a:lumMod val="75000"/>
                  </a:schemeClr>
                </a:solidFill>
                <a:uFillTx/>
                <a:latin typeface="Arial" panose="020B0604020202020204" pitchFamily="34" charset="0"/>
                <a:ea typeface="汉仪乐喵体W" panose="00020600040101010101" charset="-122"/>
              </a:rPr>
              <a:t>目录</a:t>
            </a:r>
            <a:endParaRPr lang="en-US" sz="10000" b="1" dirty="0">
              <a:solidFill>
                <a:schemeClr val="accent1">
                  <a:lumMod val="75000"/>
                </a:schemeClr>
              </a:solidFill>
              <a:uFillTx/>
              <a:latin typeface="Arial" panose="020B0604020202020204" pitchFamily="34" charset="0"/>
              <a:ea typeface="汉仪乐喵体W" panose="00020600040101010101" charset="-122"/>
            </a:endParaRPr>
          </a:p>
        </p:txBody>
      </p:sp>
      <p:sp>
        <p:nvSpPr>
          <p:cNvPr id="22" name="矩形 21"/>
          <p:cNvSpPr/>
          <p:nvPr>
            <p:custDataLst>
              <p:tags r:id="rId11"/>
            </p:custDataLst>
          </p:nvPr>
        </p:nvSpPr>
        <p:spPr>
          <a:xfrm>
            <a:off x="3919267" y="9579947"/>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0 5</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25" name="矩形 24"/>
          <p:cNvSpPr/>
          <p:nvPr>
            <p:custDataLst>
              <p:tags r:id="rId12"/>
            </p:custDataLst>
          </p:nvPr>
        </p:nvSpPr>
        <p:spPr>
          <a:xfrm>
            <a:off x="13266716" y="9579947"/>
            <a:ext cx="1425364" cy="1377797"/>
          </a:xfrm>
          <a:prstGeom prst="rect">
            <a:avLst/>
          </a:prstGeom>
          <a:solidFill>
            <a:schemeClr val="accent1"/>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rPr>
              <a:t>0 6</a:t>
            </a:r>
            <a:endParaRPr lang="en-US" altLang="zh-CN" sz="4000" dirty="0">
              <a:solidFill>
                <a:schemeClr val="dk1">
                  <a:lumMod val="85000"/>
                  <a:lumOff val="1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40" name="矩形 23"/>
          <p:cNvSpPr>
            <a:spLocks noChangeArrowheads="1"/>
          </p:cNvSpPr>
          <p:nvPr>
            <p:custDataLst>
              <p:tags r:id="rId13"/>
            </p:custDataLst>
          </p:nvPr>
        </p:nvSpPr>
        <p:spPr bwMode="auto">
          <a:xfrm>
            <a:off x="14965432" y="9439346"/>
            <a:ext cx="4831974" cy="827645"/>
          </a:xfrm>
          <a:prstGeom prst="rect">
            <a:avLst/>
          </a:prstGeom>
          <a:noFill/>
          <a:ln>
            <a:noFill/>
          </a:ln>
        </p:spPr>
        <p:txBody>
          <a:bodyPr wrap="square">
            <a:normAutofit/>
          </a:bodyPr>
          <a:p>
            <a:pPr marL="0" lvl="0" indent="0" algn="l">
              <a:lnSpc>
                <a:spcPct val="150000"/>
              </a:lnSpc>
              <a:spcBef>
                <a:spcPts val="0"/>
              </a:spcBef>
              <a:spcAft>
                <a:spcPts val="0"/>
              </a:spcAft>
              <a:buSzPct val="100000"/>
            </a:pPr>
            <a:r>
              <a:rPr lang="en-US" sz="3200" b="1" spc="200" dirty="0">
                <a:solidFill>
                  <a:schemeClr val="dk1">
                    <a:lumMod val="85000"/>
                    <a:lumOff val="15000"/>
                  </a:schemeClr>
                </a:solidFill>
                <a:uFillTx/>
                <a:latin typeface="Arial" panose="020B0604020202020204" pitchFamily="34" charset="0"/>
                <a:ea typeface="幼圆" panose="02010509060101010101" pitchFamily="49" charset="-122"/>
              </a:rPr>
              <a:t>二手房源价格预测</a:t>
            </a:r>
            <a:endParaRPr lang="en-US" sz="3200" b="1" spc="200" dirty="0">
              <a:solidFill>
                <a:schemeClr val="dk1">
                  <a:lumMod val="85000"/>
                  <a:lumOff val="15000"/>
                </a:schemeClr>
              </a:solidFill>
              <a:uFillTx/>
              <a:latin typeface="Arial" panose="020B0604020202020204" pitchFamily="34" charset="0"/>
              <a:ea typeface="幼圆" panose="02010509060101010101" pitchFamily="49" charset="-122"/>
            </a:endParaRPr>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P spid="15" grpId="0" bldLvl="0" animBg="1"/>
      <p:bldP spid="18" grpId="0" bldLvl="0" animBg="1"/>
      <p:bldP spid="22"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Text 0"/>
          <p:cNvSpPr/>
          <p:nvPr/>
        </p:nvSpPr>
        <p:spPr>
          <a:xfrm rot="21600000">
            <a:off x="1947672" y="4599432"/>
            <a:ext cx="10808208" cy="1371600"/>
          </a:xfrm>
          <a:prstGeom prst="rect">
            <a:avLst/>
          </a:prstGeom>
          <a:noFill/>
        </p:spPr>
        <p:txBody>
          <a:bodyPr vert="horz" wrap="square" rtlCol="0" anchor="ctr"/>
          <a:lstStyle/>
          <a:p>
            <a:pPr marL="0" indent="0" algn="l">
              <a:lnSpc>
                <a:spcPts val="8100"/>
              </a:lnSpc>
              <a:buNone/>
            </a:pPr>
            <a:r>
              <a:rPr lang="en-US" sz="6700" dirty="0">
                <a:solidFill>
                  <a:srgbClr val="000000"/>
                </a:solidFill>
                <a:latin typeface="幼圆" panose="02010509060101010101" pitchFamily="49" charset="-122"/>
                <a:ea typeface="幼圆" panose="02010509060101010101" pitchFamily="49" charset="-122"/>
                <a:cs typeface="AlibabaPuHuiTi-Medium" pitchFamily="34" charset="-120"/>
              </a:rPr>
              <a:t>二手房</a:t>
            </a:r>
            <a:r>
              <a:rPr lang="zh-CN" altLang="en-US" sz="6700" dirty="0">
                <a:solidFill>
                  <a:srgbClr val="000000"/>
                </a:solidFill>
                <a:latin typeface="幼圆" panose="02010509060101010101" pitchFamily="49" charset="-122"/>
                <a:ea typeface="幼圆" panose="02010509060101010101" pitchFamily="49" charset="-122"/>
                <a:cs typeface="AlibabaPuHuiTi-Medium" pitchFamily="34" charset="-120"/>
              </a:rPr>
              <a:t>房价</a:t>
            </a:r>
            <a:r>
              <a:rPr lang="zh-CN" altLang="en-US" sz="6700" dirty="0">
                <a:solidFill>
                  <a:srgbClr val="000000"/>
                </a:solidFill>
                <a:latin typeface="幼圆" panose="02010509060101010101" pitchFamily="49" charset="-122"/>
                <a:ea typeface="幼圆" panose="02010509060101010101" pitchFamily="49" charset="-122"/>
                <a:cs typeface="AlibabaPuHuiTi-Medium" pitchFamily="34" charset="-120"/>
              </a:rPr>
              <a:t>预测</a:t>
            </a:r>
            <a:endParaRPr lang="zh-CN" altLang="en-US" sz="6700" dirty="0">
              <a:solidFill>
                <a:srgbClr val="000000"/>
              </a:solidFill>
              <a:latin typeface="幼圆" panose="02010509060101010101" pitchFamily="49" charset="-122"/>
              <a:ea typeface="幼圆" panose="02010509060101010101" pitchFamily="49" charset="-122"/>
              <a:cs typeface="AlibabaPuHuiTi-Medium" pitchFamily="34" charset="-120"/>
            </a:endParaRPr>
          </a:p>
        </p:txBody>
      </p:sp>
      <p:pic>
        <p:nvPicPr>
          <p:cNvPr id="4" name="Image 1" descr="preencoded.png"/>
          <p:cNvPicPr>
            <a:picLocks noChangeAspect="1"/>
          </p:cNvPicPr>
          <p:nvPr/>
        </p:nvPicPr>
        <p:blipFill>
          <a:blip r:embed="rId7"/>
          <a:stretch>
            <a:fillRect/>
          </a:stretch>
        </p:blipFill>
        <p:spPr>
          <a:xfrm rot="21600000">
            <a:off x="12646152" y="3429000"/>
            <a:ext cx="9281160" cy="6766560"/>
          </a:xfrm>
          <a:prstGeom prst="rect">
            <a:avLst/>
          </a:prstGeom>
        </p:spPr>
      </p:pic>
      <p:sp>
        <p:nvSpPr>
          <p:cNvPr id="5" name="Text 1"/>
          <p:cNvSpPr/>
          <p:nvPr>
            <p:custDataLst>
              <p:tags r:id="rId8"/>
            </p:custDataLst>
          </p:nvPr>
        </p:nvSpPr>
        <p:spPr>
          <a:xfrm rot="21600000">
            <a:off x="1741805" y="5403850"/>
            <a:ext cx="9854565" cy="4668520"/>
          </a:xfrm>
          <a:prstGeom prst="rect">
            <a:avLst/>
          </a:prstGeom>
          <a:noFill/>
        </p:spPr>
        <p:txBody>
          <a:bodyPr vert="horz" wrap="square" rtlCol="0" anchor="ctr"/>
          <a:lstStyle/>
          <a:p>
            <a:pPr marL="0" indent="0" algn="l">
              <a:lnSpc>
                <a:spcPts val="3865"/>
              </a:lnSpc>
              <a:buNone/>
            </a:pPr>
            <a:r>
              <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rPr>
              <a:t>1. 构建房价预测模型</a:t>
            </a:r>
            <a:endPar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endParaRPr>
          </a:p>
          <a:p>
            <a:pPr marL="0" indent="0" algn="l">
              <a:lnSpc>
                <a:spcPts val="3865"/>
              </a:lnSpc>
              <a:buNone/>
            </a:pPr>
            <a:r>
              <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rPr>
              <a:t>2. 多特征模型训练（多元线性回归）</a:t>
            </a:r>
            <a:endPar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endParaRPr>
          </a:p>
          <a:p>
            <a:pPr marL="0" indent="0" algn="l">
              <a:lnSpc>
                <a:spcPts val="3865"/>
              </a:lnSpc>
              <a:buNone/>
            </a:pPr>
            <a:r>
              <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rPr>
              <a:t>3. 假设验证法选出最佳特征组合</a:t>
            </a:r>
            <a:endPar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endParaRPr>
          </a:p>
          <a:p>
            <a:pPr marL="0" indent="0" algn="l">
              <a:lnSpc>
                <a:spcPts val="3865"/>
              </a:lnSpc>
              <a:buNone/>
            </a:pPr>
            <a:r>
              <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rPr>
              <a:t>4. 房价的预测</a:t>
            </a:r>
            <a:endParaRPr lang="en-US" sz="4400" dirty="0">
              <a:solidFill>
                <a:schemeClr val="dk1"/>
              </a:solidFill>
              <a:latin typeface="幼圆" panose="02010509060101010101" pitchFamily="49" charset="-122"/>
              <a:ea typeface="幼圆" panose="02010509060101010101" pitchFamily="49" charset="-122"/>
              <a:cs typeface="幼圆" panose="02010509060101010101" pitchFamily="49" charset="-122"/>
            </a:endParaRPr>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2546985" y="260985"/>
            <a:ext cx="19981545" cy="2299970"/>
          </a:xfrm>
          <a:prstGeom prst="rect">
            <a:avLst/>
          </a:prstGeom>
          <a:noFill/>
        </p:spPr>
        <p:txBody>
          <a:bodyPr wrap="square" rtlCol="0">
            <a:noAutofit/>
          </a:bodyPr>
          <a:p>
            <a:r>
              <a:rPr lang="zh-CN" altLang="en-US" sz="4400"/>
              <a:t>构建房价预测模型</a:t>
            </a:r>
            <a:endParaRPr lang="zh-CN" altLang="en-US" sz="4400"/>
          </a:p>
        </p:txBody>
      </p:sp>
      <p:pic>
        <p:nvPicPr>
          <p:cNvPr id="6" name="图片 5" descr="QQ截图20231223145507"/>
          <p:cNvPicPr>
            <a:picLocks noChangeAspect="1"/>
          </p:cNvPicPr>
          <p:nvPr/>
        </p:nvPicPr>
        <p:blipFill>
          <a:blip r:embed="rId7"/>
          <a:stretch>
            <a:fillRect/>
          </a:stretch>
        </p:blipFill>
        <p:spPr>
          <a:xfrm>
            <a:off x="2244090" y="3122295"/>
            <a:ext cx="18472785" cy="8658225"/>
          </a:xfrm>
          <a:prstGeom prst="rect">
            <a:avLst/>
          </a:prstGeom>
        </p:spPr>
      </p:pic>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文本框 2"/>
          <p:cNvSpPr txBox="1"/>
          <p:nvPr/>
        </p:nvSpPr>
        <p:spPr>
          <a:xfrm>
            <a:off x="2546985" y="281305"/>
            <a:ext cx="19981545" cy="3019425"/>
          </a:xfrm>
          <a:prstGeom prst="rect">
            <a:avLst/>
          </a:prstGeom>
          <a:noFill/>
        </p:spPr>
        <p:txBody>
          <a:bodyPr wrap="square" rtlCol="0">
            <a:noAutofit/>
          </a:bodyPr>
          <a:p>
            <a:r>
              <a:rPr lang="zh-CN" altLang="en-US" sz="4400"/>
              <a:t>房价的预测</a:t>
            </a:r>
            <a:endParaRPr lang="zh-CN" altLang="en-US" sz="4400"/>
          </a:p>
          <a:p>
            <a:r>
              <a:rPr lang="zh-CN" altLang="en-US" sz="4400"/>
              <a:t>现在我们可以根据给定的最佳特征组合进行预测房价</a:t>
            </a:r>
            <a:r>
              <a:rPr lang="en-US" altLang="zh-CN" sz="4400"/>
              <a:t>:</a:t>
            </a:r>
            <a:endParaRPr lang="zh-CN" altLang="en-US" sz="4400"/>
          </a:p>
          <a:p>
            <a:r>
              <a:rPr lang="zh-CN" altLang="en-US" sz="4400"/>
              <a:t>假设我要买一套房子（想想就觉得很美），房子面积120平米，3室，1厅，南面，高层，精装修</a:t>
            </a:r>
            <a:endParaRPr lang="zh-CN" altLang="en-US" sz="4400"/>
          </a:p>
        </p:txBody>
      </p:sp>
      <p:pic>
        <p:nvPicPr>
          <p:cNvPr id="4" name="图片 3" descr="QQ截图20231223142523"/>
          <p:cNvPicPr>
            <a:picLocks noChangeAspect="1"/>
          </p:cNvPicPr>
          <p:nvPr/>
        </p:nvPicPr>
        <p:blipFill>
          <a:blip r:embed="rId7"/>
          <a:stretch>
            <a:fillRect/>
          </a:stretch>
        </p:blipFill>
        <p:spPr>
          <a:xfrm>
            <a:off x="2144395" y="3703320"/>
            <a:ext cx="21840825" cy="3845560"/>
          </a:xfrm>
          <a:prstGeom prst="rect">
            <a:avLst/>
          </a:prstGeom>
        </p:spPr>
      </p:pic>
      <p:sp>
        <p:nvSpPr>
          <p:cNvPr id="7" name="文本框 6"/>
          <p:cNvSpPr txBox="1"/>
          <p:nvPr/>
        </p:nvSpPr>
        <p:spPr>
          <a:xfrm>
            <a:off x="2546985" y="7795895"/>
            <a:ext cx="8128635" cy="1149985"/>
          </a:xfrm>
          <a:prstGeom prst="rect">
            <a:avLst/>
          </a:prstGeom>
          <a:noFill/>
        </p:spPr>
        <p:txBody>
          <a:bodyPr wrap="square" rtlCol="0">
            <a:noAutofit/>
          </a:bodyPr>
          <a:p>
            <a:r>
              <a:rPr lang="zh-CN" altLang="en-US" sz="4400"/>
              <a:t>可以得到我们大概需要</a:t>
            </a:r>
            <a:r>
              <a:rPr lang="en-US" altLang="zh-CN" sz="4400"/>
              <a:t>811</a:t>
            </a:r>
            <a:r>
              <a:rPr lang="zh-CN" altLang="en-US" sz="4400"/>
              <a:t>万</a:t>
            </a:r>
            <a:endParaRPr lang="zh-CN" altLang="en-US" sz="4400"/>
          </a:p>
        </p:txBody>
      </p:sp>
    </p:spTree>
    <p:custDataLst>
      <p:tags r:id="rId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1"/>
            </p:custDataLst>
          </p:nvPr>
        </p:nvSpPr>
        <p:spPr>
          <a:xfrm>
            <a:off x="5746948" y="5519112"/>
            <a:ext cx="12892644" cy="2462212"/>
          </a:xfrm>
          <a:prstGeom prst="rect">
            <a:avLst/>
          </a:prstGeom>
        </p:spPr>
        <p:txBody>
          <a:bodyPr vert="horz" lIns="90000" tIns="46800" rIns="90000" bIns="46800" rtlCol="0" anchor="t" anchorCtr="0">
            <a:normAutofit/>
          </a:bodyPr>
          <a:lstStyle>
            <a:lvl1pPr marL="0" marR="0" algn="ctr" defTabSz="914400" rtl="0" eaLnBrk="1" fontAlgn="auto" latinLnBrk="0" hangingPunct="1">
              <a:lnSpc>
                <a:spcPct val="100000"/>
              </a:lnSpc>
              <a:spcBef>
                <a:spcPct val="0"/>
              </a:spcBef>
              <a:buNone/>
              <a:defRPr kumimoji="0" lang="zh-CN" altLang="en-US" sz="14800" b="1" i="0" u="none" strike="noStrike" kern="1200" cap="none" spc="600" normalizeH="0" baseline="0" noProof="1" dirty="0">
                <a:solidFill>
                  <a:schemeClr val="bg1"/>
                </a:solidFill>
                <a:uFillTx/>
                <a:latin typeface="Arial" panose="020B0604020202020204" pitchFamily="34" charset="0"/>
                <a:ea typeface="汉仪乐喵体W" panose="00020600040101010101" charset="-122"/>
                <a:cs typeface="+mj-cs"/>
                <a:sym typeface="+mn-ea"/>
              </a:defRPr>
            </a:lvl1pPr>
          </a:lstStyle>
          <a:p>
            <a:pPr marL="0" indent="0" algn="ctr">
              <a:lnSpc>
                <a:spcPct val="100000"/>
              </a:lnSpc>
              <a:spcBef>
                <a:spcPts val="0"/>
              </a:spcBef>
              <a:spcAft>
                <a:spcPts val="0"/>
              </a:spcAft>
              <a:buSzPct val="100000"/>
              <a:buNone/>
            </a:pPr>
            <a:r>
              <a:rPr lang="en-US" sz="14800" dirty="0">
                <a:solidFill>
                  <a:schemeClr val="accent1"/>
                </a:solidFill>
              </a:rPr>
              <a:t>谢谢大家</a:t>
            </a:r>
            <a:endParaRPr lang="en-US" sz="14800" dirty="0">
              <a:solidFill>
                <a:schemeClr val="accent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Text 0"/>
          <p:cNvSpPr/>
          <p:nvPr>
            <p:custDataLst>
              <p:tags r:id="rId7"/>
            </p:custDataLst>
          </p:nvPr>
        </p:nvSpPr>
        <p:spPr>
          <a:xfrm rot="21600000">
            <a:off x="1947672" y="3950208"/>
            <a:ext cx="11430000" cy="1371600"/>
          </a:xfrm>
          <a:prstGeom prst="rect">
            <a:avLst/>
          </a:prstGeom>
          <a:noFill/>
        </p:spPr>
        <p:txBody>
          <a:bodyPr vert="horz" wrap="square" rtlCol="0" anchor="ctr"/>
          <a:lstStyle/>
          <a:p>
            <a:pPr marL="0" indent="0" algn="l">
              <a:lnSpc>
                <a:spcPts val="8100"/>
              </a:lnSpc>
              <a:buNone/>
            </a:pPr>
            <a:r>
              <a:rPr lang="zh-CN" altLang="en-US" sz="6700" dirty="0">
                <a:solidFill>
                  <a:schemeClr val="lt1">
                    <a:lumMod val="50000"/>
                  </a:schemeClr>
                </a:solidFill>
                <a:latin typeface="幼圆" panose="02010509060101010101" pitchFamily="49" charset="-122"/>
                <a:ea typeface="幼圆" panose="02010509060101010101" pitchFamily="49" charset="-122"/>
              </a:rPr>
              <a:t>实验目的</a:t>
            </a:r>
            <a:endParaRPr lang="zh-CN" altLang="en-US" sz="6700" dirty="0">
              <a:solidFill>
                <a:schemeClr val="lt1">
                  <a:lumMod val="50000"/>
                </a:schemeClr>
              </a:solidFill>
              <a:latin typeface="幼圆" panose="02010509060101010101" pitchFamily="49" charset="-122"/>
              <a:ea typeface="幼圆" panose="02010509060101010101" pitchFamily="49" charset="-122"/>
            </a:endParaRPr>
          </a:p>
        </p:txBody>
      </p:sp>
      <p:pic>
        <p:nvPicPr>
          <p:cNvPr id="4" name="Image 1" descr="preencoded.png"/>
          <p:cNvPicPr>
            <a:picLocks noChangeAspect="1"/>
          </p:cNvPicPr>
          <p:nvPr/>
        </p:nvPicPr>
        <p:blipFill>
          <a:blip r:embed="rId8"/>
          <a:stretch>
            <a:fillRect/>
          </a:stretch>
        </p:blipFill>
        <p:spPr>
          <a:xfrm rot="21600000">
            <a:off x="11942064" y="3200400"/>
            <a:ext cx="10817352" cy="7900416"/>
          </a:xfrm>
          <a:prstGeom prst="rect">
            <a:avLst/>
          </a:prstGeom>
        </p:spPr>
      </p:pic>
      <p:sp>
        <p:nvSpPr>
          <p:cNvPr id="5" name="Text 1"/>
          <p:cNvSpPr/>
          <p:nvPr/>
        </p:nvSpPr>
        <p:spPr>
          <a:xfrm rot="21600000">
            <a:off x="1883664" y="5943600"/>
            <a:ext cx="10058400" cy="5888736"/>
          </a:xfrm>
          <a:prstGeom prst="rect">
            <a:avLst/>
          </a:prstGeom>
          <a:noFill/>
        </p:spPr>
        <p:txBody>
          <a:bodyPr vert="horz" wrap="square" rtlCol="0" anchor="ctr"/>
          <a:lstStyle/>
          <a:p>
            <a:pPr marL="0" indent="0" algn="l">
              <a:lnSpc>
                <a:spcPts val="3865"/>
              </a:lnSpc>
              <a:buNone/>
            </a:pPr>
            <a:r>
              <a:rPr lang="en-US" sz="4000" dirty="0">
                <a:solidFill>
                  <a:srgbClr val="000000"/>
                </a:solidFill>
                <a:latin typeface="幼圆" panose="02010509060101010101" pitchFamily="49" charset="-122"/>
                <a:ea typeface="幼圆" panose="02010509060101010101" pitchFamily="49" charset="-122"/>
                <a:cs typeface="AlibabaPuHuiTi-Regular" pitchFamily="34" charset="-120"/>
              </a:rPr>
              <a:t>随着经济的发展，北、上、广、深这四大都市迅速发展，在经济、政治等方面有突出的表现，而且工作机会多，生活质量较高，是大多数人所向往的地方。但是要在这些城市定居是一件不容易的事情，这样来说购买二手房是一个可以选择的方案，说到这我们一定会想了解这些地区的房源大概情况。所以本项目是对深圳链家二手房房源进行的分析，希望可以帮助部分人解决购房问题，从多维度出发分析，帮助买家拿定主意，实现合理的购房。</a:t>
            </a:r>
            <a:endParaRPr lang="en-US" sz="4000" dirty="0">
              <a:solidFill>
                <a:srgbClr val="000000"/>
              </a:solidFill>
              <a:latin typeface="幼圆" panose="02010509060101010101" pitchFamily="49" charset="-122"/>
              <a:ea typeface="幼圆" panose="02010509060101010101" pitchFamily="49" charset="-122"/>
              <a:cs typeface="AlibabaPuHuiTi-Regular" pitchFamily="34" charset="-120"/>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3" name="Text 0"/>
          <p:cNvSpPr/>
          <p:nvPr>
            <p:custDataLst>
              <p:tags r:id="rId7"/>
            </p:custDataLst>
          </p:nvPr>
        </p:nvSpPr>
        <p:spPr>
          <a:xfrm rot="21600000">
            <a:off x="1261872" y="307848"/>
            <a:ext cx="11430000" cy="1371600"/>
          </a:xfrm>
          <a:prstGeom prst="rect">
            <a:avLst/>
          </a:prstGeom>
          <a:noFill/>
        </p:spPr>
        <p:txBody>
          <a:bodyPr vert="horz" wrap="square" rtlCol="0" anchor="ctr"/>
          <a:lstStyle/>
          <a:p>
            <a:pPr marL="0" indent="0" algn="l">
              <a:lnSpc>
                <a:spcPts val="8100"/>
              </a:lnSpc>
              <a:buNone/>
            </a:pPr>
            <a:r>
              <a:rPr lang="zh-CN" altLang="en-US" sz="6700" dirty="0">
                <a:solidFill>
                  <a:schemeClr val="lt1">
                    <a:lumMod val="50000"/>
                  </a:schemeClr>
                </a:solidFill>
                <a:latin typeface="幼圆" panose="02010509060101010101" pitchFamily="49" charset="-122"/>
                <a:ea typeface="幼圆" panose="02010509060101010101" pitchFamily="49" charset="-122"/>
              </a:rPr>
              <a:t>数据来源</a:t>
            </a:r>
            <a:endParaRPr lang="zh-CN" altLang="en-US" sz="6700" dirty="0">
              <a:solidFill>
                <a:schemeClr val="lt1">
                  <a:lumMod val="50000"/>
                </a:schemeClr>
              </a:solidFill>
              <a:latin typeface="幼圆" panose="02010509060101010101" pitchFamily="49" charset="-122"/>
              <a:ea typeface="幼圆" panose="02010509060101010101" pitchFamily="49" charset="-122"/>
            </a:endParaRPr>
          </a:p>
        </p:txBody>
      </p:sp>
      <p:sp>
        <p:nvSpPr>
          <p:cNvPr id="5" name="Text 1"/>
          <p:cNvSpPr/>
          <p:nvPr/>
        </p:nvSpPr>
        <p:spPr>
          <a:xfrm rot="21600000">
            <a:off x="1261745" y="1286510"/>
            <a:ext cx="10058400" cy="4368800"/>
          </a:xfrm>
          <a:prstGeom prst="rect">
            <a:avLst/>
          </a:prstGeom>
          <a:noFill/>
        </p:spPr>
        <p:txBody>
          <a:bodyPr vert="horz" wrap="square" rtlCol="0" anchor="ctr"/>
          <a:lstStyle/>
          <a:p>
            <a:pPr marL="0" indent="0" algn="l">
              <a:lnSpc>
                <a:spcPts val="3865"/>
              </a:lnSpc>
              <a:buNone/>
            </a:pPr>
            <a:r>
              <a:rPr lang="en-US" sz="2400" dirty="0">
                <a:solidFill>
                  <a:srgbClr val="000000"/>
                </a:solidFill>
                <a:latin typeface="幼圆" panose="02010509060101010101" pitchFamily="49" charset="-122"/>
                <a:ea typeface="幼圆" panose="02010509060101010101" pitchFamily="49" charset="-122"/>
                <a:cs typeface="幼圆" panose="02010509060101010101" pitchFamily="49" charset="-122"/>
              </a:rPr>
              <a:t>1 进入链家网，选择地市，例如选择深圳市，如果要其他地市，就切换 地市</a:t>
            </a:r>
            <a:endParaRPr lang="en-US" sz="2400" dirty="0">
              <a:solidFill>
                <a:srgbClr val="000000"/>
              </a:solidFill>
              <a:latin typeface="幼圆" panose="02010509060101010101" pitchFamily="49" charset="-122"/>
              <a:ea typeface="幼圆" panose="02010509060101010101" pitchFamily="49" charset="-122"/>
              <a:cs typeface="幼圆" panose="02010509060101010101" pitchFamily="49" charset="-122"/>
            </a:endParaRPr>
          </a:p>
          <a:p>
            <a:pPr marL="0" indent="0" algn="l">
              <a:lnSpc>
                <a:spcPts val="3865"/>
              </a:lnSpc>
              <a:buNone/>
            </a:pPr>
            <a:r>
              <a:rPr lang="en-US" sz="2400" dirty="0">
                <a:solidFill>
                  <a:srgbClr val="000000"/>
                </a:solidFill>
                <a:latin typeface="幼圆" panose="02010509060101010101" pitchFamily="49" charset="-122"/>
                <a:ea typeface="幼圆" panose="02010509060101010101" pitchFamily="49" charset="-122"/>
                <a:cs typeface="幼圆" panose="02010509060101010101" pitchFamily="49" charset="-122"/>
              </a:rPr>
              <a:t>https://sz.lianjia.com/</a:t>
            </a:r>
            <a:endParaRPr lang="en-US" sz="2400" dirty="0">
              <a:solidFill>
                <a:srgbClr val="000000"/>
              </a:solidFill>
              <a:latin typeface="幼圆" panose="02010509060101010101" pitchFamily="49" charset="-122"/>
              <a:ea typeface="幼圆" panose="02010509060101010101" pitchFamily="49" charset="-122"/>
              <a:cs typeface="幼圆" panose="02010509060101010101" pitchFamily="49" charset="-122"/>
            </a:endParaRPr>
          </a:p>
        </p:txBody>
      </p:sp>
      <p:pic>
        <p:nvPicPr>
          <p:cNvPr id="6" name="图片 1"/>
          <p:cNvPicPr>
            <a:picLocks noChangeAspect="1"/>
          </p:cNvPicPr>
          <p:nvPr>
            <p:custDataLst>
              <p:tags r:id="rId8"/>
            </p:custDataLst>
          </p:nvPr>
        </p:nvPicPr>
        <p:blipFill>
          <a:blip r:embed="rId9"/>
          <a:stretch>
            <a:fillRect/>
          </a:stretch>
        </p:blipFill>
        <p:spPr>
          <a:xfrm>
            <a:off x="1261745" y="4610735"/>
            <a:ext cx="3278505" cy="1046480"/>
          </a:xfrm>
          <a:prstGeom prst="rect">
            <a:avLst/>
          </a:prstGeom>
          <a:noFill/>
          <a:ln>
            <a:noFill/>
          </a:ln>
        </p:spPr>
      </p:pic>
      <p:pic>
        <p:nvPicPr>
          <p:cNvPr id="7" name="图片 2"/>
          <p:cNvPicPr>
            <a:picLocks noChangeAspect="1"/>
          </p:cNvPicPr>
          <p:nvPr>
            <p:custDataLst>
              <p:tags r:id="rId10"/>
            </p:custDataLst>
          </p:nvPr>
        </p:nvPicPr>
        <p:blipFill>
          <a:blip r:embed="rId11"/>
          <a:stretch>
            <a:fillRect/>
          </a:stretch>
        </p:blipFill>
        <p:spPr>
          <a:xfrm>
            <a:off x="609600" y="5920740"/>
            <a:ext cx="12082145" cy="5988050"/>
          </a:xfrm>
          <a:prstGeom prst="rect">
            <a:avLst/>
          </a:prstGeom>
          <a:noFill/>
          <a:ln>
            <a:noFill/>
          </a:ln>
        </p:spPr>
      </p:pic>
      <p:pic>
        <p:nvPicPr>
          <p:cNvPr id="2" name="图片 1" descr="5fbe4a7f24e6309b935301c305774337"/>
          <p:cNvPicPr>
            <a:picLocks noChangeAspect="1"/>
          </p:cNvPicPr>
          <p:nvPr/>
        </p:nvPicPr>
        <p:blipFill>
          <a:blip r:embed="rId12"/>
          <a:stretch>
            <a:fillRect/>
          </a:stretch>
        </p:blipFill>
        <p:spPr>
          <a:xfrm>
            <a:off x="13117830" y="1924050"/>
            <a:ext cx="10465435" cy="5814060"/>
          </a:xfrm>
          <a:prstGeom prst="rect">
            <a:avLst/>
          </a:prstGeom>
        </p:spPr>
      </p:pic>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100" name="文本框 99"/>
          <p:cNvSpPr txBox="1"/>
          <p:nvPr>
            <p:custDataLst>
              <p:tags r:id="rId7"/>
            </p:custDataLst>
          </p:nvPr>
        </p:nvSpPr>
        <p:spPr>
          <a:xfrm>
            <a:off x="1544955" y="706755"/>
            <a:ext cx="12529185" cy="1602105"/>
          </a:xfrm>
          <a:prstGeom prst="rect">
            <a:avLst/>
          </a:prstGeom>
          <a:noFill/>
          <a:ln w="9525">
            <a:noFill/>
          </a:ln>
        </p:spPr>
        <p:txBody>
          <a:bodyPr>
            <a:noAutofit/>
          </a:bodyPr>
          <a:p>
            <a:pPr indent="0"/>
            <a:r>
              <a:rPr lang="zh-CN" sz="5400" b="0">
                <a:solidFill>
                  <a:schemeClr val="dk1"/>
                </a:solidFill>
                <a:latin typeface="幼圆" panose="02010509060101010101" pitchFamily="49" charset="-122"/>
                <a:ea typeface="幼圆" panose="02010509060101010101" pitchFamily="49" charset="-122"/>
              </a:rPr>
              <a:t>以搜狗浏览器为例，右击选择查看源文件</a:t>
            </a:r>
            <a:endParaRPr lang="zh-CN" altLang="en-US" sz="5400" b="0">
              <a:solidFill>
                <a:schemeClr val="dk1"/>
              </a:solidFill>
              <a:latin typeface="幼圆" panose="02010509060101010101" pitchFamily="49" charset="-122"/>
              <a:ea typeface="幼圆" panose="02010509060101010101" pitchFamily="49" charset="-122"/>
            </a:endParaRPr>
          </a:p>
        </p:txBody>
      </p:sp>
      <p:pic>
        <p:nvPicPr>
          <p:cNvPr id="7" name="图片 7"/>
          <p:cNvPicPr>
            <a:picLocks noChangeAspect="1"/>
          </p:cNvPicPr>
          <p:nvPr>
            <p:custDataLst>
              <p:tags r:id="rId8"/>
            </p:custDataLst>
          </p:nvPr>
        </p:nvPicPr>
        <p:blipFill>
          <a:blip r:embed="rId9"/>
          <a:stretch>
            <a:fillRect/>
          </a:stretch>
        </p:blipFill>
        <p:spPr>
          <a:xfrm>
            <a:off x="1181735" y="1753870"/>
            <a:ext cx="14678025" cy="10147935"/>
          </a:xfrm>
          <a:prstGeom prst="rect">
            <a:avLst/>
          </a:prstGeom>
          <a:noFill/>
          <a:ln>
            <a:noFill/>
          </a:ln>
        </p:spPr>
      </p:pic>
      <p:pic>
        <p:nvPicPr>
          <p:cNvPr id="8" name="图片 8"/>
          <p:cNvPicPr>
            <a:picLocks noChangeAspect="1"/>
          </p:cNvPicPr>
          <p:nvPr>
            <p:custDataLst>
              <p:tags r:id="rId10"/>
            </p:custDataLst>
          </p:nvPr>
        </p:nvPicPr>
        <p:blipFill>
          <a:blip r:embed="rId11"/>
          <a:stretch>
            <a:fillRect/>
          </a:stretch>
        </p:blipFill>
        <p:spPr>
          <a:xfrm>
            <a:off x="18152110" y="1753870"/>
            <a:ext cx="5095240" cy="10089515"/>
          </a:xfrm>
          <a:prstGeom prst="rect">
            <a:avLst/>
          </a:prstGeom>
          <a:noFill/>
          <a:ln>
            <a:noFill/>
          </a:ln>
        </p:spPr>
      </p:pic>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100" name="文本框 99"/>
          <p:cNvSpPr txBox="1"/>
          <p:nvPr>
            <p:custDataLst>
              <p:tags r:id="rId7"/>
            </p:custDataLst>
          </p:nvPr>
        </p:nvSpPr>
        <p:spPr>
          <a:xfrm>
            <a:off x="1216660" y="675640"/>
            <a:ext cx="21541740" cy="1375410"/>
          </a:xfrm>
          <a:prstGeom prst="rect">
            <a:avLst/>
          </a:prstGeom>
          <a:noFill/>
          <a:ln w="9525">
            <a:noFill/>
          </a:ln>
        </p:spPr>
        <p:txBody>
          <a:bodyPr>
            <a:noAutofit/>
          </a:bodyPr>
          <a:p>
            <a:pPr indent="0"/>
            <a:r>
              <a:rPr lang="zh-CN" sz="40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搜索罗湖区</a:t>
            </a:r>
            <a:r>
              <a:rPr lang="en-US" sz="40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 </a:t>
            </a:r>
            <a:r>
              <a:rPr lang="zh-CN" sz="40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（深圳市的），如果是其他地市，搜索对应任意一个区县。可以看到源码里面的区县名称和对应拼音</a:t>
            </a:r>
            <a:endParaRPr lang="zh-CN" altLang="en-US" sz="40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endParaRPr>
          </a:p>
        </p:txBody>
      </p:sp>
      <p:pic>
        <p:nvPicPr>
          <p:cNvPr id="9" name="图片 9"/>
          <p:cNvPicPr>
            <a:picLocks noChangeAspect="1"/>
          </p:cNvPicPr>
          <p:nvPr>
            <p:custDataLst>
              <p:tags r:id="rId8"/>
            </p:custDataLst>
          </p:nvPr>
        </p:nvPicPr>
        <p:blipFill>
          <a:blip r:embed="rId9"/>
          <a:stretch>
            <a:fillRect/>
          </a:stretch>
        </p:blipFill>
        <p:spPr>
          <a:xfrm>
            <a:off x="1504950" y="2051050"/>
            <a:ext cx="17296130" cy="10707370"/>
          </a:xfrm>
          <a:prstGeom prst="rect">
            <a:avLst/>
          </a:prstGeom>
          <a:noFill/>
          <a:ln>
            <a:noFill/>
          </a:ln>
        </p:spPr>
      </p:pic>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100" name="文本框 99"/>
          <p:cNvSpPr txBox="1"/>
          <p:nvPr>
            <p:custDataLst>
              <p:tags r:id="rId7"/>
            </p:custDataLst>
          </p:nvPr>
        </p:nvSpPr>
        <p:spPr>
          <a:xfrm>
            <a:off x="866140" y="494030"/>
            <a:ext cx="10142220" cy="6019165"/>
          </a:xfrm>
          <a:prstGeom prst="rect">
            <a:avLst/>
          </a:prstGeom>
          <a:noFill/>
          <a:ln w="9525">
            <a:noFill/>
          </a:ln>
        </p:spPr>
        <p:txBody>
          <a:bodyPr>
            <a:noAutofit/>
          </a:bodyPr>
          <a:p>
            <a:pPr indent="0"/>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将每个区的区县名称和拼音复制出来，做一个字典如下：</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area_dic =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罗湖区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':'luohuqu',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福田区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':'futianqu',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南山区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':'nanshanqu',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盐田区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':'yantianqu',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宝安区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':'baoanqu',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龙岗区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':'longgangqu',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龙华区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':'longhuaqu',            '</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坪山区</a:t>
            </a:r>
            <a:r>
              <a:rPr 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':'pingshanqu'}</a:t>
            </a:r>
            <a:r>
              <a:rPr lang="zh-CN"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rPr>
              <a:t>将字典放到程序里面</a:t>
            </a:r>
            <a:endParaRPr lang="zh-CN" altLang="en-US" sz="3600" b="0">
              <a:solidFill>
                <a:schemeClr val="lt1">
                  <a:lumMod val="50000"/>
                </a:schemeClr>
              </a:solidFill>
              <a:latin typeface="幼圆" panose="02010509060101010101" pitchFamily="49" charset="-122"/>
              <a:ea typeface="幼圆" panose="02010509060101010101" pitchFamily="49" charset="-122"/>
              <a:cs typeface="幼圆" panose="02010509060101010101" pitchFamily="49" charset="-122"/>
            </a:endParaRPr>
          </a:p>
        </p:txBody>
      </p:sp>
      <p:pic>
        <p:nvPicPr>
          <p:cNvPr id="10" name="图片 10"/>
          <p:cNvPicPr>
            <a:picLocks noChangeAspect="1"/>
          </p:cNvPicPr>
          <p:nvPr>
            <p:custDataLst>
              <p:tags r:id="rId8"/>
            </p:custDataLst>
          </p:nvPr>
        </p:nvPicPr>
        <p:blipFill>
          <a:blip r:embed="rId9"/>
          <a:stretch>
            <a:fillRect/>
          </a:stretch>
        </p:blipFill>
        <p:spPr>
          <a:xfrm>
            <a:off x="7428230" y="1412240"/>
            <a:ext cx="16925925" cy="11605260"/>
          </a:xfrm>
          <a:prstGeom prst="rect">
            <a:avLst/>
          </a:prstGeom>
          <a:noFill/>
          <a:ln>
            <a:noFill/>
          </a:ln>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4" name="文本框 3">
            <a:hlinkClick r:id="rId7" action="ppaction://hlinkfile"/>
          </p:cNvPr>
          <p:cNvSpPr txBox="1"/>
          <p:nvPr>
            <p:custDataLst>
              <p:tags r:id="rId8"/>
            </p:custDataLst>
          </p:nvPr>
        </p:nvSpPr>
        <p:spPr>
          <a:xfrm>
            <a:off x="1460500" y="469900"/>
            <a:ext cx="11854180" cy="1644015"/>
          </a:xfrm>
          <a:prstGeom prst="rect">
            <a:avLst/>
          </a:prstGeom>
          <a:noFill/>
        </p:spPr>
        <p:txBody>
          <a:bodyPr wrap="square" rtlCol="0">
            <a:noAutofit/>
          </a:bodyPr>
          <a:p>
            <a:pPr algn="l"/>
            <a:r>
              <a:rPr lang="zh-CN" altLang="en-US" sz="5400">
                <a:solidFill>
                  <a:schemeClr val="dk1"/>
                </a:solidFill>
                <a:latin typeface="幼圆" panose="02010509060101010101" pitchFamily="49" charset="-122"/>
                <a:ea typeface="幼圆" panose="02010509060101010101" pitchFamily="49" charset="-122"/>
              </a:rPr>
              <a:t>深圳二手房行政区均价</a:t>
            </a:r>
            <a:r>
              <a:rPr lang="zh-CN" altLang="en-US" sz="5400">
                <a:solidFill>
                  <a:schemeClr val="dk1"/>
                </a:solidFill>
                <a:latin typeface="幼圆" panose="02010509060101010101" pitchFamily="49" charset="-122"/>
                <a:ea typeface="幼圆" panose="02010509060101010101" pitchFamily="49" charset="-122"/>
                <a:hlinkClick r:id="rId7" action="ppaction://hlinkfile"/>
              </a:rPr>
              <a:t>手房均价</a:t>
            </a:r>
            <a:r>
              <a:rPr lang="zh-CN" altLang="en-US" sz="5400">
                <a:solidFill>
                  <a:schemeClr val="dk1"/>
                </a:solidFill>
                <a:latin typeface="幼圆" panose="02010509060101010101" pitchFamily="49" charset="-122"/>
                <a:ea typeface="幼圆" panose="02010509060101010101" pitchFamily="49" charset="-122"/>
                <a:hlinkClick r:id="rId7" action="ppaction://hlinkfile"/>
              </a:rPr>
              <a:t>均值</a:t>
            </a:r>
            <a:endParaRPr lang="zh-CN" altLang="en-US" sz="5400">
              <a:solidFill>
                <a:schemeClr val="dk1"/>
              </a:solidFill>
              <a:latin typeface="幼圆" panose="02010509060101010101" pitchFamily="49" charset="-122"/>
              <a:ea typeface="幼圆" panose="02010509060101010101" pitchFamily="49" charset="-122"/>
              <a:hlinkClick r:id="rId7" action="ppaction://hlinkfile"/>
            </a:endParaRPr>
          </a:p>
        </p:txBody>
      </p:sp>
      <p:sp>
        <p:nvSpPr>
          <p:cNvPr id="6" name="文本框 5"/>
          <p:cNvSpPr txBox="1"/>
          <p:nvPr>
            <p:custDataLst>
              <p:tags r:id="rId9"/>
            </p:custDataLst>
          </p:nvPr>
        </p:nvSpPr>
        <p:spPr>
          <a:xfrm>
            <a:off x="1460500" y="2113915"/>
            <a:ext cx="15907385" cy="1437640"/>
          </a:xfrm>
          <a:prstGeom prst="rect">
            <a:avLst/>
          </a:prstGeom>
          <a:noFill/>
        </p:spPr>
        <p:txBody>
          <a:bodyPr wrap="square" rtlCol="0">
            <a:noAutofit/>
          </a:bodyPr>
          <a:p>
            <a:r>
              <a:rPr lang="zh-CN" altLang="en-US" sz="4800">
                <a:solidFill>
                  <a:schemeClr val="lt1">
                    <a:lumMod val="50000"/>
                  </a:schemeClr>
                </a:solidFill>
                <a:latin typeface="幼圆" panose="02010509060101010101" pitchFamily="49" charset="-122"/>
                <a:ea typeface="幼圆" panose="02010509060101010101" pitchFamily="49" charset="-122"/>
                <a:hlinkClick r:id="rId10" action="ppaction://hlinkfile"/>
              </a:rPr>
              <a:t>二手房前</a:t>
            </a:r>
            <a:r>
              <a:rPr lang="en-US" altLang="zh-CN" sz="4800">
                <a:solidFill>
                  <a:schemeClr val="lt1">
                    <a:lumMod val="50000"/>
                  </a:schemeClr>
                </a:solidFill>
                <a:latin typeface="幼圆" panose="02010509060101010101" pitchFamily="49" charset="-122"/>
                <a:ea typeface="幼圆" panose="02010509060101010101" pitchFamily="49" charset="-122"/>
                <a:hlinkClick r:id="rId10" action="ppaction://hlinkfile"/>
              </a:rPr>
              <a:t>10</a:t>
            </a:r>
            <a:r>
              <a:rPr lang="zh-CN" altLang="en-US" sz="4800">
                <a:solidFill>
                  <a:schemeClr val="lt1">
                    <a:lumMod val="50000"/>
                  </a:schemeClr>
                </a:solidFill>
                <a:latin typeface="幼圆" panose="02010509060101010101" pitchFamily="49" charset="-122"/>
                <a:ea typeface="幼圆" panose="02010509060101010101" pitchFamily="49" charset="-122"/>
                <a:hlinkClick r:id="rId10" action="ppaction://hlinkfile"/>
              </a:rPr>
              <a:t>小区🚫该小区内在售房源至少3套才统计</a:t>
            </a:r>
            <a:endParaRPr lang="zh-CN" altLang="en-US" sz="4800">
              <a:solidFill>
                <a:schemeClr val="lt1">
                  <a:lumMod val="50000"/>
                </a:schemeClr>
              </a:solidFill>
              <a:latin typeface="幼圆" panose="02010509060101010101" pitchFamily="49" charset="-122"/>
              <a:ea typeface="幼圆" panose="02010509060101010101" pitchFamily="49" charset="-122"/>
            </a:endParaRPr>
          </a:p>
        </p:txBody>
      </p:sp>
      <p:pic>
        <p:nvPicPr>
          <p:cNvPr id="3" name="图片 2" descr="QQ截图20231223153402">
            <a:hlinkClick r:id="rId7" action="ppaction://hlinkfile"/>
          </p:cNvPr>
          <p:cNvPicPr>
            <a:picLocks noChangeAspect="1"/>
          </p:cNvPicPr>
          <p:nvPr/>
        </p:nvPicPr>
        <p:blipFill>
          <a:blip r:embed="rId11"/>
          <a:stretch>
            <a:fillRect/>
          </a:stretch>
        </p:blipFill>
        <p:spPr>
          <a:xfrm>
            <a:off x="1460500" y="1980565"/>
            <a:ext cx="17024985" cy="9483725"/>
          </a:xfrm>
          <a:prstGeom prst="rect">
            <a:avLst/>
          </a:prstGeom>
        </p:spPr>
      </p:pic>
      <p:sp>
        <p:nvSpPr>
          <p:cNvPr id="5" name="文本框 4"/>
          <p:cNvSpPr txBox="1"/>
          <p:nvPr/>
        </p:nvSpPr>
        <p:spPr>
          <a:xfrm>
            <a:off x="16009620" y="0"/>
            <a:ext cx="8557260" cy="2728595"/>
          </a:xfrm>
          <a:prstGeom prst="rect">
            <a:avLst/>
          </a:prstGeom>
          <a:noFill/>
        </p:spPr>
        <p:txBody>
          <a:bodyPr wrap="square" rtlCol="0">
            <a:noAutofit/>
          </a:bodyPr>
          <a:p>
            <a:r>
              <a:rPr lang="zh-CN" altLang="en-US" sz="3200"/>
              <a:t>🗣最贵的是南山区，整体均价9.2W/平米；</a:t>
            </a:r>
            <a:endParaRPr lang="zh-CN" altLang="en-US" sz="3200"/>
          </a:p>
          <a:p>
            <a:endParaRPr lang="zh-CN" altLang="en-US" sz="3200"/>
          </a:p>
          <a:p>
            <a:r>
              <a:rPr lang="zh-CN" altLang="en-US" sz="3200"/>
              <a:t>🗣最便宜的是坪山区，均价3.5W/平米；</a:t>
            </a:r>
            <a:endParaRPr lang="zh-CN" altLang="en-US" sz="3200"/>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 name="任意多边形: 形状 22"/>
          <p:cNvSpPr/>
          <p:nvPr userDrawn="1">
            <p:custDataLst>
              <p:tags r:id="rId1"/>
            </p:custDataLst>
          </p:nvPr>
        </p:nvSpPr>
        <p:spPr>
          <a:xfrm flipH="1">
            <a:off x="127000" y="12496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sp>
        <p:nvSpPr>
          <p:cNvPr id="24" name="任意多边形: 形状 23"/>
          <p:cNvSpPr/>
          <p:nvPr userDrawn="1">
            <p:custDataLst>
              <p:tags r:id="rId2"/>
            </p:custDataLst>
          </p:nvPr>
        </p:nvSpPr>
        <p:spPr>
          <a:xfrm>
            <a:off x="0" y="12369800"/>
            <a:ext cx="24386541" cy="1346200"/>
          </a:xfrm>
          <a:custGeom>
            <a:avLst/>
            <a:gdLst>
              <a:gd name="connsiteX0" fmla="*/ 496815 w 12192000"/>
              <a:gd name="connsiteY0" fmla="*/ 401 h 1115970"/>
              <a:gd name="connsiteX1" fmla="*/ 735922 w 12192000"/>
              <a:gd name="connsiteY1" fmla="*/ 1180 h 1115970"/>
              <a:gd name="connsiteX2" fmla="*/ 6230064 w 12192000"/>
              <a:gd name="connsiteY2" fmla="*/ 559598 h 1115970"/>
              <a:gd name="connsiteX3" fmla="*/ 11505782 w 12192000"/>
              <a:gd name="connsiteY3" fmla="*/ 326924 h 1115970"/>
              <a:gd name="connsiteX4" fmla="*/ 11921033 w 12192000"/>
              <a:gd name="connsiteY4" fmla="*/ 330351 h 1115970"/>
              <a:gd name="connsiteX5" fmla="*/ 12192000 w 12192000"/>
              <a:gd name="connsiteY5" fmla="*/ 339085 h 1115970"/>
              <a:gd name="connsiteX6" fmla="*/ 12192000 w 12192000"/>
              <a:gd name="connsiteY6" fmla="*/ 1115970 h 1115970"/>
              <a:gd name="connsiteX7" fmla="*/ 0 w 12192000"/>
              <a:gd name="connsiteY7" fmla="*/ 1115970 h 1115970"/>
              <a:gd name="connsiteX8" fmla="*/ 0 w 12192000"/>
              <a:gd name="connsiteY8" fmla="*/ 19797 h 1115970"/>
              <a:gd name="connsiteX9" fmla="*/ 72355 w 12192000"/>
              <a:gd name="connsiteY9" fmla="*/ 14028 h 1115970"/>
              <a:gd name="connsiteX10" fmla="*/ 496815 w 12192000"/>
              <a:gd name="connsiteY10" fmla="*/ 401 h 11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115970">
                <a:moveTo>
                  <a:pt x="496815" y="401"/>
                </a:moveTo>
                <a:cubicBezTo>
                  <a:pt x="575136" y="-317"/>
                  <a:pt x="654889" y="-81"/>
                  <a:pt x="735922" y="1180"/>
                </a:cubicBezTo>
                <a:cubicBezTo>
                  <a:pt x="2032450" y="21346"/>
                  <a:pt x="4435087" y="505308"/>
                  <a:pt x="6230064" y="559598"/>
                </a:cubicBezTo>
                <a:cubicBezTo>
                  <a:pt x="8025040" y="613889"/>
                  <a:pt x="10298863" y="328476"/>
                  <a:pt x="11505782" y="326924"/>
                </a:cubicBezTo>
                <a:cubicBezTo>
                  <a:pt x="11656647" y="326730"/>
                  <a:pt x="11794517" y="327894"/>
                  <a:pt x="11921033" y="330351"/>
                </a:cubicBezTo>
                <a:lnTo>
                  <a:pt x="12192000" y="339085"/>
                </a:lnTo>
                <a:lnTo>
                  <a:pt x="12192000" y="1115970"/>
                </a:lnTo>
                <a:lnTo>
                  <a:pt x="0" y="1115970"/>
                </a:lnTo>
                <a:lnTo>
                  <a:pt x="0" y="19797"/>
                </a:lnTo>
                <a:lnTo>
                  <a:pt x="72355" y="14028"/>
                </a:lnTo>
                <a:cubicBezTo>
                  <a:pt x="208142" y="6443"/>
                  <a:pt x="349962" y="1746"/>
                  <a:pt x="496815" y="401"/>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幼圆" panose="02010509060101010101" pitchFamily="49" charset="-122"/>
              <a:ea typeface="幼圆" panose="02010509060101010101" pitchFamily="49" charset="-122"/>
            </a:endParaRPr>
          </a:p>
        </p:txBody>
      </p:sp>
      <p:pic>
        <p:nvPicPr>
          <p:cNvPr id="25" name="图片 24"/>
          <p:cNvPicPr>
            <a:picLocks noChangeAspect="1"/>
          </p:cNvPicPr>
          <p:nvPr userDrawn="1">
            <p:custDataLst>
              <p:tags r:id="rId3"/>
            </p:custDataLst>
          </p:nvPr>
        </p:nvPicPr>
        <p:blipFill>
          <a:blip r:embed="rId4" cstate="email"/>
          <a:stretch>
            <a:fillRect/>
          </a:stretch>
        </p:blipFill>
        <p:spPr>
          <a:xfrm>
            <a:off x="212163" y="344170"/>
            <a:ext cx="979170" cy="951230"/>
          </a:xfrm>
          <a:prstGeom prst="rect">
            <a:avLst/>
          </a:prstGeom>
        </p:spPr>
      </p:pic>
      <p:pic>
        <p:nvPicPr>
          <p:cNvPr id="26" name="图片 25"/>
          <p:cNvPicPr>
            <a:picLocks noChangeAspect="1"/>
          </p:cNvPicPr>
          <p:nvPr userDrawn="1">
            <p:custDataLst>
              <p:tags r:id="rId5"/>
            </p:custDataLst>
          </p:nvPr>
        </p:nvPicPr>
        <p:blipFill>
          <a:blip r:embed="rId6"/>
          <a:stretch>
            <a:fillRect/>
          </a:stretch>
        </p:blipFill>
        <p:spPr>
          <a:xfrm flipH="1">
            <a:off x="22158820" y="11908790"/>
            <a:ext cx="1753870" cy="1562100"/>
          </a:xfrm>
          <a:prstGeom prst="rect">
            <a:avLst/>
          </a:prstGeom>
        </p:spPr>
      </p:pic>
      <p:sp>
        <p:nvSpPr>
          <p:cNvPr id="4" name="文本框 3">
            <a:hlinkClick r:id="rId7" action="ppaction://hlinkfile"/>
          </p:cNvPr>
          <p:cNvSpPr txBox="1"/>
          <p:nvPr>
            <p:custDataLst>
              <p:tags r:id="rId8"/>
            </p:custDataLst>
          </p:nvPr>
        </p:nvSpPr>
        <p:spPr>
          <a:xfrm>
            <a:off x="1460500" y="469900"/>
            <a:ext cx="11854180" cy="1644015"/>
          </a:xfrm>
          <a:prstGeom prst="rect">
            <a:avLst/>
          </a:prstGeom>
          <a:noFill/>
        </p:spPr>
        <p:txBody>
          <a:bodyPr wrap="square" rtlCol="0">
            <a:noAutofit/>
          </a:bodyPr>
          <a:p>
            <a:pPr algn="l"/>
            <a:r>
              <a:rPr lang="zh-CN" altLang="en-US" sz="5400">
                <a:solidFill>
                  <a:schemeClr val="dk1"/>
                </a:solidFill>
                <a:latin typeface="幼圆" panose="02010509060101010101" pitchFamily="49" charset="-122"/>
                <a:ea typeface="幼圆" panose="02010509060101010101" pitchFamily="49" charset="-122"/>
              </a:rPr>
              <a:t>深圳二手房均价</a:t>
            </a:r>
            <a:r>
              <a:rPr lang="en-US" altLang="zh-CN" sz="5400">
                <a:solidFill>
                  <a:schemeClr val="dk1"/>
                </a:solidFill>
                <a:latin typeface="幼圆" panose="02010509060101010101" pitchFamily="49" charset="-122"/>
                <a:ea typeface="幼圆" panose="02010509060101010101" pitchFamily="49" charset="-122"/>
              </a:rPr>
              <a:t>TOP10</a:t>
            </a:r>
            <a:r>
              <a:rPr lang="zh-CN" altLang="en-US" sz="5400">
                <a:solidFill>
                  <a:schemeClr val="dk1"/>
                </a:solidFill>
                <a:latin typeface="幼圆" panose="02010509060101010101" pitchFamily="49" charset="-122"/>
                <a:ea typeface="幼圆" panose="02010509060101010101" pitchFamily="49" charset="-122"/>
              </a:rPr>
              <a:t>小区</a:t>
            </a:r>
            <a:r>
              <a:rPr lang="zh-CN" altLang="en-US" sz="5400">
                <a:solidFill>
                  <a:schemeClr val="dk1"/>
                </a:solidFill>
                <a:latin typeface="幼圆" panose="02010509060101010101" pitchFamily="49" charset="-122"/>
                <a:ea typeface="幼圆" panose="02010509060101010101" pitchFamily="49" charset="-122"/>
                <a:hlinkClick r:id="rId7" action="ppaction://hlinkfile"/>
              </a:rPr>
              <a:t>手房均价</a:t>
            </a:r>
            <a:r>
              <a:rPr lang="zh-CN" altLang="en-US" sz="5400">
                <a:solidFill>
                  <a:schemeClr val="dk1"/>
                </a:solidFill>
                <a:latin typeface="幼圆" panose="02010509060101010101" pitchFamily="49" charset="-122"/>
                <a:ea typeface="幼圆" panose="02010509060101010101" pitchFamily="49" charset="-122"/>
                <a:hlinkClick r:id="rId7" action="ppaction://hlinkfile"/>
              </a:rPr>
              <a:t>均值</a:t>
            </a:r>
            <a:endParaRPr lang="zh-CN" altLang="en-US" sz="5400">
              <a:solidFill>
                <a:schemeClr val="dk1"/>
              </a:solidFill>
              <a:latin typeface="幼圆" panose="02010509060101010101" pitchFamily="49" charset="-122"/>
              <a:ea typeface="幼圆" panose="02010509060101010101" pitchFamily="49" charset="-122"/>
              <a:hlinkClick r:id="rId7" action="ppaction://hlinkfile"/>
            </a:endParaRPr>
          </a:p>
        </p:txBody>
      </p:sp>
      <p:sp>
        <p:nvSpPr>
          <p:cNvPr id="6" name="文本框 5"/>
          <p:cNvSpPr txBox="1"/>
          <p:nvPr>
            <p:custDataLst>
              <p:tags r:id="rId9"/>
            </p:custDataLst>
          </p:nvPr>
        </p:nvSpPr>
        <p:spPr>
          <a:xfrm>
            <a:off x="1460500" y="2113915"/>
            <a:ext cx="15907385" cy="1437640"/>
          </a:xfrm>
          <a:prstGeom prst="rect">
            <a:avLst/>
          </a:prstGeom>
          <a:noFill/>
        </p:spPr>
        <p:txBody>
          <a:bodyPr wrap="square" rtlCol="0">
            <a:noAutofit/>
          </a:bodyPr>
          <a:p>
            <a:r>
              <a:rPr lang="zh-CN" altLang="en-US" sz="4800">
                <a:solidFill>
                  <a:schemeClr val="lt1">
                    <a:lumMod val="50000"/>
                  </a:schemeClr>
                </a:solidFill>
                <a:latin typeface="幼圆" panose="02010509060101010101" pitchFamily="49" charset="-122"/>
                <a:ea typeface="幼圆" panose="02010509060101010101" pitchFamily="49" charset="-122"/>
                <a:hlinkClick r:id="rId10" action="ppaction://hlinkfile"/>
              </a:rPr>
              <a:t>二手房前</a:t>
            </a:r>
            <a:r>
              <a:rPr lang="en-US" altLang="zh-CN" sz="4800">
                <a:solidFill>
                  <a:schemeClr val="lt1">
                    <a:lumMod val="50000"/>
                  </a:schemeClr>
                </a:solidFill>
                <a:latin typeface="幼圆" panose="02010509060101010101" pitchFamily="49" charset="-122"/>
                <a:ea typeface="幼圆" panose="02010509060101010101" pitchFamily="49" charset="-122"/>
                <a:hlinkClick r:id="rId10" action="ppaction://hlinkfile"/>
              </a:rPr>
              <a:t>10</a:t>
            </a:r>
            <a:r>
              <a:rPr lang="zh-CN" altLang="en-US" sz="4800">
                <a:solidFill>
                  <a:schemeClr val="lt1">
                    <a:lumMod val="50000"/>
                  </a:schemeClr>
                </a:solidFill>
                <a:latin typeface="幼圆" panose="02010509060101010101" pitchFamily="49" charset="-122"/>
                <a:ea typeface="幼圆" panose="02010509060101010101" pitchFamily="49" charset="-122"/>
                <a:hlinkClick r:id="rId10" action="ppaction://hlinkfile"/>
              </a:rPr>
              <a:t>小区🚫该小区内在售房源至少3套才统计</a:t>
            </a:r>
            <a:endParaRPr lang="zh-CN" altLang="en-US" sz="4800">
              <a:solidFill>
                <a:schemeClr val="lt1">
                  <a:lumMod val="50000"/>
                </a:schemeClr>
              </a:solidFill>
              <a:latin typeface="幼圆" panose="02010509060101010101" pitchFamily="49" charset="-122"/>
              <a:ea typeface="幼圆" panose="02010509060101010101" pitchFamily="49" charset="-122"/>
            </a:endParaRPr>
          </a:p>
        </p:txBody>
      </p:sp>
      <p:pic>
        <p:nvPicPr>
          <p:cNvPr id="17" name="图片 17" descr="下载3">
            <a:hlinkClick r:id="rId11" action="ppaction://hlinkfile"/>
          </p:cNvPr>
          <p:cNvPicPr>
            <a:picLocks noChangeAspect="1"/>
          </p:cNvPicPr>
          <p:nvPr>
            <p:custDataLst>
              <p:tags r:id="rId12"/>
            </p:custDataLst>
          </p:nvPr>
        </p:nvPicPr>
        <p:blipFill>
          <a:blip r:embed="rId13"/>
          <a:stretch>
            <a:fillRect/>
          </a:stretch>
        </p:blipFill>
        <p:spPr>
          <a:xfrm>
            <a:off x="1191260" y="1953895"/>
            <a:ext cx="15695295" cy="8720455"/>
          </a:xfrm>
          <a:prstGeom prst="rect">
            <a:avLst/>
          </a:prstGeom>
        </p:spPr>
      </p:pic>
    </p:spTree>
    <p:custDataLst>
      <p:tags r:id="rId1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 name="KSO_WM_SLIDE_BACKGROUND_TYPE" val="frame"/>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SUBTYPE" val="h"/>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SUBTYPE" val="h"/>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SLIDE_BACKGROUND_TYPE" val="topBottom"/>
  <p:tag name="KSO_WM_SLIDE_BK_DARK_LIGHT" val="2"/>
  <p:tag name="KSO_WM_UNIT_TYPE" val="i"/>
  <p:tag name="KSO_WM_UNIT_INDEX" val="4"/>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SLIDE_BACKGROUND_TYPE" val="topBottom"/>
  <p:tag name="KSO_WM_SLIDE_BK_DARK_LIGHT" val="2"/>
  <p:tag name="KSO_WM_UNIT_TYPE" val="i"/>
  <p:tag name="KSO_WM_UNIT_INDEX" val="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286"/>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286"/>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6.xml><?xml version="1.0" encoding="utf-8"?>
<p:tagLst xmlns:p="http://schemas.openxmlformats.org/presentationml/2006/main">
  <p:tag name="KSO_WM_TEMPLATE_THUMBS_INDEX" val="1、6、7、8、9、10、11、12、13、15"/>
  <p:tag name="KSO_WM_TEMPLATE_SUBCATEGORY" val="0"/>
  <p:tag name="KSO_WM_TAG_VERSION" val="1.0"/>
  <p:tag name="KSO_WM_BEAUTIFY_FLAG" val="#wm#"/>
  <p:tag name="KSO_WM_TEMPLATE_CATEGORY" val="custom"/>
  <p:tag name="KSO_WM_TEMPLATE_INDEX" val="20201286"/>
  <p:tag name="KSO_WM_TEMPLATE_MASTER_TYPE" val="1"/>
  <p:tag name="KSO_WM_TEMPLATE_COLOR_TYPE" val="1"/>
  <p:tag name="KSO_WM_TEMPLATE_MASTER_THUMB_INDEX" val="12"/>
  <p:tag name="KSO_WM_UNIT_SHOW_EDIT_AREA_INDICATION" val="0"/>
</p:tagLst>
</file>

<file path=ppt/tags/tag167.xml><?xml version="1.0" encoding="utf-8"?>
<p:tagLst xmlns:p="http://schemas.openxmlformats.org/presentationml/2006/main">
  <p:tag name="KSO_WM_UNIT_ISCONTENTSTITLE" val="0"/>
  <p:tag name="KSO_WM_UNIT_PRESET_TEXT" val="星星告诉你"/>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1286_1*a*1"/>
  <p:tag name="KSO_WM_TEMPLATE_CATEGORY" val="custom"/>
  <p:tag name="KSO_WM_TEMPLATE_INDEX" val="20201286"/>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168.xml><?xml version="1.0" encoding="utf-8"?>
<p:tagLst xmlns:p="http://schemas.openxmlformats.org/presentationml/2006/main">
  <p:tag name="KSO_WM_TEMPLATE_THUMBS_INDEX" val="1、6、7、8、9、10、11、12、13、15"/>
  <p:tag name="KSO_WM_SLIDE_ID" val="custom20201286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1286"/>
  <p:tag name="KSO_WM_SLIDE_LAYOUT" val="a_b"/>
  <p:tag name="KSO_WM_SLIDE_LAYOUT_CNT" val="1_1"/>
  <p:tag name="KSO_WM_TEMPLATE_MASTER_TYPE" val="1"/>
  <p:tag name="KSO_WM_TEMPLATE_COLOR_TYPE" val="1"/>
  <p:tag name="KSO_WM_TEMPLATE_MASTER_THUMB_INDEX" val="12"/>
</p:tagLst>
</file>

<file path=ppt/tags/tag169.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1286_6*l_h_a*1_1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1286_6*l_h_a*1_2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1286_6*l_h_a*1_3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1286_6*l_h_a*1_4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1286_6*l_h_a*1_5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1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1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2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2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3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3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4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4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a*1"/>
  <p:tag name="KSO_WM_TEMPLATE_CATEGORY" val="custom"/>
  <p:tag name="KSO_WM_TEMPLATE_INDEX" val="20201286"/>
  <p:tag name="KSO_WM_UNIT_LAYERLEVEL" val="1"/>
  <p:tag name="KSO_WM_TAG_VERSION" val="1.0"/>
  <p:tag name="KSO_WM_BEAUTIFY_FLAG" val="#wm#"/>
  <p:tag name="KSO_WM_UNIT_ISCONTENTSTITLE" val="1"/>
  <p:tag name="KSO_WM_UNIT_PRESET_TEXT" val="目录"/>
  <p:tag name="KSO_WM_UNIT_NOCLEAR" val="0"/>
  <p:tag name="KSO_WM_UNIT_VALUE" val="4"/>
  <p:tag name="KSO_WM_UNIT_TYPE" val="a"/>
  <p:tag name="KSO_WM_UNIT_INDEX" val="1"/>
  <p:tag name="KSO_WM_DIAGRAM_GROUP_CODE" val="l1-1"/>
  <p:tag name="KSO_WM_UNIT_TEXT_FILL_FORE_SCHEMECOLOR_INDEX_BRIGHTNESS" val="0.15"/>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5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5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6*l_h_i*1_6_1"/>
  <p:tag name="KSO_WM_TEMPLATE_CATEGORY" val="custom"/>
  <p:tag name="KSO_WM_TEMPLATE_INDEX" val="20201286"/>
  <p:tag name="KSO_WM_UNIT_LAYERLEVEL" val="1_1_1"/>
  <p:tag name="KSO_WM_TAG_VERSION" val="1.0"/>
  <p:tag name="KSO_WM_BEAUTIFY_FLAG" val="#wm#"/>
  <p:tag name="KSO_WM_DIAGRAM_GROUP_CODE" val="l1-1"/>
  <p:tag name="KSO_WM_UNIT_TYPE" val="l_h_i"/>
  <p:tag name="KSO_WM_UNIT_INDEX" val="1_6_1"/>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15"/>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ISCONTENTSTITLE" val="0"/>
  <p:tag name="KSO_WM_UNIT_PRESET_TEXT" val="点击此处添加小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1286_6*l_h_a*1_6_1"/>
  <p:tag name="KSO_WM_TEMPLATE_CATEGORY" val="custom"/>
  <p:tag name="KSO_WM_TEMPLATE_INDEX" val="20201286"/>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SLIDE_ID" val="custom20201286_6"/>
  <p:tag name="KSO_WM_TEMPLATE_SUBCATEGORY" val="0"/>
  <p:tag name="KSO_WM_SLIDE_ITEM_CNT" val="6"/>
  <p:tag name="KSO_WM_SLIDE_INDEX" val="6"/>
  <p:tag name="KSO_WM_TAG_VERSION" val="1.0"/>
  <p:tag name="KSO_WM_BEAUTIFY_FLAG" val="#wm#"/>
  <p:tag name="KSO_WM_TEMPLATE_CATEGORY" val="custom"/>
  <p:tag name="KSO_WM_TEMPLATE_INDEX" val="20201286"/>
  <p:tag name="KSO_WM_SLIDE_TYPE" val="contents"/>
  <p:tag name="KSO_WM_SLIDE_SUBTYPE" val="diag"/>
  <p:tag name="KSO_WM_SLIDE_LAYOUT" val="a_l"/>
  <p:tag name="KSO_WM_SLIDE_LAYOUT_CNT" val="1_1"/>
  <p:tag name="KSO_WM_DIAGRAM_GROUP_CODE" val="l1-1"/>
  <p:tag name="KSO_WM_SLIDE_DIAGTYPE" val="l"/>
  <p:tag name="KSO_WM_TEMPLATE_MASTER_TYPE" val="1"/>
  <p:tag name="KSO_WM_TEMPLATE_COLOR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88.xml><?xml version="1.0" encoding="utf-8"?>
<p:tagLst xmlns:p="http://schemas.openxmlformats.org/presentationml/2006/main">
  <p:tag name="KSO_WM_SLIDE_BK_DARK_LIGHT" val="2"/>
  <p:tag name="KSO_WM_SLIDE_BACKGROUND_TYPE" val="general"/>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9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SLIDE_BK_DARK_LIGHT" val="2"/>
  <p:tag name="KSO_WM_SLIDE_BACKGROUND_TYPE" val="general"/>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SLIDE_BK_DARK_LIGHT" val="2"/>
  <p:tag name="KSO_WM_SLIDE_BACKGROUND_TYPE" val="general"/>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SLIDE_BK_DARK_LIGHT" val="2"/>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SLIDE_BK_DARK_LIGHT" val="2"/>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25.xml><?xml version="1.0" encoding="utf-8"?>
<p:tagLst xmlns:p="http://schemas.openxmlformats.org/presentationml/2006/main">
  <p:tag name="KSO_WM_SLIDE_BK_DARK_LIGHT" val="2"/>
  <p:tag name="KSO_WM_SLIDE_BACKGROUND_TYPE" val="general"/>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SLIDE_BK_DARK_LIGHT" val="2"/>
  <p:tag name="KSO_WM_SLIDE_BACKGROUND_TYPE" val="general"/>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38.xml><?xml version="1.0" encoding="utf-8"?>
<p:tagLst xmlns:p="http://schemas.openxmlformats.org/presentationml/2006/main">
  <p:tag name="KSO_WM_SLIDE_BK_DARK_LIGHT" val="2"/>
  <p:tag name="KSO_WM_SLIDE_BACKGROUND_TYPE" val="general"/>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43.xml><?xml version="1.0" encoding="utf-8"?>
<p:tagLst xmlns:p="http://schemas.openxmlformats.org/presentationml/2006/main">
  <p:tag name="KSO_WM_SLIDE_BK_DARK_LIGHT" val="2"/>
  <p:tag name="KSO_WM_SLIDE_BACKGROUND_TYPE" val="gener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48.xml><?xml version="1.0" encoding="utf-8"?>
<p:tagLst xmlns:p="http://schemas.openxmlformats.org/presentationml/2006/main">
  <p:tag name="KSO_WM_SLIDE_BK_DARK_LIGHT" val="2"/>
  <p:tag name="KSO_WM_SLIDE_BACKGROUND_TYPE" val="genera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53.xml><?xml version="1.0" encoding="utf-8"?>
<p:tagLst xmlns:p="http://schemas.openxmlformats.org/presentationml/2006/main">
  <p:tag name="KSO_WM_SLIDE_BK_DARK_LIGHT" val="2"/>
  <p:tag name="KSO_WM_SLIDE_BACKGROUND_TYPE" val="general"/>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58.xml><?xml version="1.0" encoding="utf-8"?>
<p:tagLst xmlns:p="http://schemas.openxmlformats.org/presentationml/2006/main">
  <p:tag name="KSO_WM_SLIDE_BK_DARK_LIGHT" val="2"/>
  <p:tag name="KSO_WM_SLIDE_BACKGROUND_TYPE" val="general"/>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63.xml><?xml version="1.0" encoding="utf-8"?>
<p:tagLst xmlns:p="http://schemas.openxmlformats.org/presentationml/2006/main">
  <p:tag name="KSO_WM_SLIDE_BK_DARK_LIGHT" val="2"/>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68.xml><?xml version="1.0" encoding="utf-8"?>
<p:tagLst xmlns:p="http://schemas.openxmlformats.org/presentationml/2006/main">
  <p:tag name="KSO_WM_SLIDE_BK_DARK_LIGHT" val="2"/>
  <p:tag name="KSO_WM_SLIDE_BACKGROUND_TYPE" val="general"/>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73.xml><?xml version="1.0" encoding="utf-8"?>
<p:tagLst xmlns:p="http://schemas.openxmlformats.org/presentationml/2006/main">
  <p:tag name="KSO_WM_SLIDE_BK_DARK_LIGHT" val="2"/>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78.xml><?xml version="1.0" encoding="utf-8"?>
<p:tagLst xmlns:p="http://schemas.openxmlformats.org/presentationml/2006/main">
  <p:tag name="KSO_WM_SLIDE_BK_DARK_LIGHT" val="2"/>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83.xml><?xml version="1.0" encoding="utf-8"?>
<p:tagLst xmlns:p="http://schemas.openxmlformats.org/presentationml/2006/main">
  <p:tag name="KSO_WM_SLIDE_BK_DARK_LIGHT" val="2"/>
  <p:tag name="KSO_WM_SLIDE_BACKGROUND_TYPE" val="general"/>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SLIDE_BK_DARK_LIGHT" val="2"/>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94.xml><?xml version="1.0" encoding="utf-8"?>
<p:tagLst xmlns:p="http://schemas.openxmlformats.org/presentationml/2006/main">
  <p:tag name="KSO_WM_SLIDE_BK_DARK_LIGHT" val="2"/>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99.xml><?xml version="1.0" encoding="utf-8"?>
<p:tagLst xmlns:p="http://schemas.openxmlformats.org/presentationml/2006/main">
  <p:tag name="KSO_WM_SLIDE_BK_DARK_LIGHT" val="2"/>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286_15*a*1"/>
  <p:tag name="KSO_WM_TEMPLATE_CATEGORY" val="custom"/>
  <p:tag name="KSO_WM_TEMPLATE_INDEX" val="20201286"/>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 name="KSO_WM_UNIT_TEXT_FILL_FORE_SCHEMECOLOR_INDEX_BRIGHTNESS" val="0"/>
  <p:tag name="KSO_WM_UNIT_TEXT_FILL_FORE_SCHEMECOLOR_INDEX" val="14"/>
  <p:tag name="KSO_WM_UNIT_TEXT_FILL_TYPE" val="1"/>
</p:tagLst>
</file>

<file path=ppt/tags/tag301.xml><?xml version="1.0" encoding="utf-8"?>
<p:tagLst xmlns:p="http://schemas.openxmlformats.org/presentationml/2006/main">
  <p:tag name="KSO_WM_SLIDE_ID" val="custom20201286_15"/>
  <p:tag name="KSO_WM_TEMPLATE_SUBCATEGORY" val="0"/>
  <p:tag name="KSO_WM_SLIDE_ITEM_CNT" val="0"/>
  <p:tag name="KSO_WM_SLIDE_INDEX" val="15"/>
  <p:tag name="KSO_WM_TAG_VERSION" val="1.0"/>
  <p:tag name="KSO_WM_BEAUTIFY_FLAG" val="#wm#"/>
  <p:tag name="KSO_WM_TEMPLATE_CATEGORY" val="custom"/>
  <p:tag name="KSO_WM_TEMPLATE_INDEX" val="20201286"/>
  <p:tag name="KSO_WM_SLIDE_TYPE" val="endPage"/>
  <p:tag name="KSO_WM_SLIDE_SUBTYPE" val="pureTxt"/>
  <p:tag name="KSO_WM_SLIDE_LAYOUT" val="a"/>
  <p:tag name="KSO_WM_SLIDE_LAYOUT_CNT" val="1"/>
  <p:tag name="KSO_WM_TEMPLATE_MASTER_TYPE" val="1"/>
  <p:tag name="KSO_WM_TEMPLATE_COLOR_TYPE" val="1"/>
</p:tagLst>
</file>

<file path=ppt/tags/tag302.xml><?xml version="1.0" encoding="utf-8"?>
<p:tagLst xmlns:p="http://schemas.openxmlformats.org/presentationml/2006/main">
  <p:tag name="commondata" val="eyJoZGlkIjoiMmZlZWQ2Njg0NGJlYWU3M2ViMTczNGViMGI4ODBiMzIifQ=="/>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9*i*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0*i*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SUBTYPE" val="h"/>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_Office 主题​​">
  <a:themeElements>
    <a:clrScheme name="">
      <a:dk1>
        <a:sysClr val="windowText" lastClr="000000"/>
      </a:dk1>
      <a:lt1>
        <a:sysClr val="window" lastClr="FFFFFF"/>
      </a:lt1>
      <a:dk2>
        <a:srgbClr val="09123E"/>
      </a:dk2>
      <a:lt2>
        <a:srgbClr val="FFFFFF"/>
      </a:lt2>
      <a:accent1>
        <a:srgbClr val="FFC000"/>
      </a:accent1>
      <a:accent2>
        <a:srgbClr val="A7D54E"/>
      </a:accent2>
      <a:accent3>
        <a:srgbClr val="32DB84"/>
      </a:accent3>
      <a:accent4>
        <a:srgbClr val="00D9BF"/>
      </a:accent4>
      <a:accent5>
        <a:srgbClr val="00CEEB"/>
      </a:accent5>
      <a:accent6>
        <a:srgbClr val="11BEFB"/>
      </a:accent6>
      <a:hlink>
        <a:srgbClr val="000000"/>
      </a:hlink>
      <a:folHlink>
        <a:srgbClr val="FFFF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2112</Words>
  <Application>WPS 演示</Application>
  <PresentationFormat>On-screen Show (16:9)</PresentationFormat>
  <Paragraphs>137</Paragraphs>
  <Slides>23</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幼圆</vt:lpstr>
      <vt:lpstr>汉仪乐喵体W</vt:lpstr>
      <vt:lpstr>AlibabaPuHuiTi-Regular</vt:lpstr>
      <vt:lpstr>MingLiU-ExtB</vt:lpstr>
      <vt:lpstr>微软雅黑</vt:lpstr>
      <vt:lpstr>Arial Unicode MS</vt:lpstr>
      <vt:lpstr>Calibri</vt:lpstr>
      <vt:lpstr>等线</vt:lpstr>
      <vt:lpstr>AlibabaPuHuiTi-Medium</vt:lpstr>
      <vt:lpstr>Office Theme</vt:lpstr>
      <vt:lpstr>16_Office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WPS_1713433316</cp:lastModifiedBy>
  <cp:revision>3</cp:revision>
  <dcterms:created xsi:type="dcterms:W3CDTF">2023-12-23T02:05:00Z</dcterms:created>
  <dcterms:modified xsi:type="dcterms:W3CDTF">2024-05-18T08:48:52Z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933A125AA20A439FBC0D8018B5AA9D2B_12</vt:lpwstr>
  </property>
  <property fmtid="{D5CDD505-2E9C-101B-9397-08002B2CF9AE}" pid="3" name="KSOProductBuildVer">
    <vt:lpwstr>2052-12.1.0.16729</vt:lpwstr>
  </property>
</Properties>
</file>