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50"/>
  </p:normalViewPr>
  <p:slideViewPr>
    <p:cSldViewPr snapToGrid="0" snapToObjects="1">
      <p:cViewPr>
        <p:scale>
          <a:sx n="113" d="100"/>
          <a:sy n="113" d="100"/>
        </p:scale>
        <p:origin x="-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71988-3D38-4D4A-8DCB-AFCA12D3ADBD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40-8DF5-7E44-8F95-4B82AF14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4F940-8DF5-7E44-8F95-4B82AF142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31FB-6871-014E-A6A7-43195E9BA3C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bout/blog/2017/4/flex-your-data-skills-makeover-monday-68584" TargetMode="External"/><Relationship Id="rId4" Type="http://schemas.openxmlformats.org/officeDocument/2006/relationships/hyperlink" Target="https://www.usfca.edu/management/graduate-programs/information-systems/program-details" TargetMode="External"/><Relationship Id="rId5" Type="http://schemas.openxmlformats.org/officeDocument/2006/relationships/hyperlink" Target="http://catalog.csueastbay.edu/preview_program.php?catoid=4&amp;poid=1590" TargetMode="External"/><Relationship Id="rId6" Type="http://schemas.openxmlformats.org/officeDocument/2006/relationships/hyperlink" Target="https://drive.google.com/open?id=0BzDtOOgjkAWUYzJzbGphc3JKNG8" TargetMode="External"/><Relationship Id="rId7" Type="http://schemas.openxmlformats.org/officeDocument/2006/relationships/hyperlink" Target="https://www.universities.com/find/california/best/computer-technology/information-systems" TargetMode="External"/><Relationship Id="rId8" Type="http://schemas.openxmlformats.org/officeDocument/2006/relationships/hyperlink" Target="https://www.usnews.com/best-colleges/santa-clara-1326" TargetMode="External"/><Relationship Id="rId9" Type="http://schemas.openxmlformats.org/officeDocument/2006/relationships/hyperlink" Target="https://www.usnews.com/best-colleges/cal-state-east-bay-1138" TargetMode="External"/><Relationship Id="rId10" Type="http://schemas.openxmlformats.org/officeDocument/2006/relationships/hyperlink" Target="https://www.usnews.com/best-colleges/university-san-francisco-132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jobs.com/big-data-sal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996061" cy="165452"/>
          </a:xfrm>
        </p:spPr>
        <p:txBody>
          <a:bodyPr>
            <a:noAutofit/>
          </a:bodyPr>
          <a:lstStyle/>
          <a:p>
            <a:r>
              <a:rPr lang="en-US" sz="3600" dirty="0"/>
              <a:t>Santa Clara University MSIS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946" y="744252"/>
            <a:ext cx="3957497" cy="3643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54" y="4601217"/>
            <a:ext cx="2178490" cy="1349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370" y="4041857"/>
            <a:ext cx="1477095" cy="17289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344" y="4497649"/>
            <a:ext cx="1707444" cy="587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168" y="4221419"/>
            <a:ext cx="1656107" cy="570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67" y="763150"/>
            <a:ext cx="4195528" cy="33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3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Big Data Salaries: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https://datajobs.com/big-data-salary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Top </a:t>
            </a:r>
            <a:r>
              <a:rPr lang="en-US" dirty="0" err="1" smtClean="0"/>
              <a:t>Linkedin</a:t>
            </a:r>
            <a:r>
              <a:rPr lang="en-US" dirty="0" smtClean="0"/>
              <a:t> Skills:</a:t>
            </a:r>
          </a:p>
          <a:p>
            <a:r>
              <a:rPr lang="en-US" dirty="0" smtClean="0">
                <a:hlinkClick r:id="rId3"/>
              </a:rPr>
              <a:t>https://www.tableau.com/about/blog/2017/4/flex-your-data-skills-makeover-monday-68584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University of San Francisco MSIS Program Details:</a:t>
            </a:r>
          </a:p>
          <a:p>
            <a:r>
              <a:rPr lang="en-US" dirty="0" smtClean="0">
                <a:hlinkClick r:id="rId4"/>
              </a:rPr>
              <a:t>https://www.usfca.edu/management/graduate-programs/information-systems/program-details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 State East Bay Business Analytics Option:</a:t>
            </a:r>
          </a:p>
          <a:p>
            <a:r>
              <a:rPr lang="en-US" dirty="0" smtClean="0">
                <a:hlinkClick r:id="rId5"/>
              </a:rPr>
              <a:t>http://catalog.csueastbay.edu/preview_program.php?catoid=4&amp;poid=1590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Colleges in </a:t>
            </a:r>
            <a:r>
              <a:rPr lang="en-US" dirty="0" smtClean="0"/>
              <a:t>California (Class Google Drive): 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drive.google.com/open?id=0BzDtOOgjkAWUYzJzbGphc3JKNG8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Information </a:t>
            </a:r>
            <a:r>
              <a:rPr lang="en-US" dirty="0"/>
              <a:t>Systems Colleges in California: 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www.universities.com/find/california/best/computer-technology/information-systems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Student-Faculty Info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www.usnews.com/best-colleges/santa-clara-1326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www.usnews.com/best-colleges/cal-state-east-bay-1138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www.usnews.com/best-colleges/university-san-francisco-1325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25284</TotalTime>
  <Words>76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Santa Clara University MSIS Program</vt:lpstr>
      <vt:lpstr>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Clara University MSIS Program</dc:title>
  <dc:creator>xiaolu zhang</dc:creator>
  <cp:lastModifiedBy>xiaolu zhang</cp:lastModifiedBy>
  <cp:revision>16</cp:revision>
  <dcterms:created xsi:type="dcterms:W3CDTF">2017-10-21T03:38:22Z</dcterms:created>
  <dcterms:modified xsi:type="dcterms:W3CDTF">2017-11-11T19:24:12Z</dcterms:modified>
</cp:coreProperties>
</file>