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/>
  </p:normalViewPr>
  <p:slideViewPr>
    <p:cSldViewPr snapToGrid="0" snapToObjects="1">
      <p:cViewPr>
        <p:scale>
          <a:sx n="113" d="100"/>
          <a:sy n="113" d="100"/>
        </p:scale>
        <p:origin x="144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71988-3D38-4D4A-8DCB-AFCA12D3ADBD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4F940-8DF5-7E44-8F95-4B82AF14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1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4F940-8DF5-7E44-8F95-4B82AF1421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31FB-6871-014E-A6A7-43195E9BA3C6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E6D8-B8AA-784D-B1FC-7DBDD86C7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bout/blog/2017/4/flex-your-data-skills-makeover-monday-68584" TargetMode="External"/><Relationship Id="rId4" Type="http://schemas.openxmlformats.org/officeDocument/2006/relationships/hyperlink" Target="https://www.usfca.edu/management/graduate-programs/information-systems/program-details" TargetMode="External"/><Relationship Id="rId5" Type="http://schemas.openxmlformats.org/officeDocument/2006/relationships/hyperlink" Target="http://catalog.csueastbay.edu/preview_program.php?catoid=4&amp;poid=1590" TargetMode="External"/><Relationship Id="rId6" Type="http://schemas.openxmlformats.org/officeDocument/2006/relationships/hyperlink" Target="https://drive.google.com/open?id=0BzDtOOgjkAWUYzJzbGphc3JKNG8" TargetMode="External"/><Relationship Id="rId7" Type="http://schemas.openxmlformats.org/officeDocument/2006/relationships/hyperlink" Target="https://www.universities.com/find/california/best/computer-technology/information-system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jobs.com/big-data-sal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996061" cy="165452"/>
          </a:xfrm>
        </p:spPr>
        <p:txBody>
          <a:bodyPr>
            <a:noAutofit/>
          </a:bodyPr>
          <a:lstStyle/>
          <a:p>
            <a:r>
              <a:rPr lang="en-US" sz="3600" dirty="0"/>
              <a:t>Santa Clara University MSIS Program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091" y="725354"/>
            <a:ext cx="3823776" cy="3520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575" y="725354"/>
            <a:ext cx="3904006" cy="3286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289" y="735722"/>
            <a:ext cx="3925711" cy="3276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9154" y="4621335"/>
            <a:ext cx="2696185" cy="1443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625" y="4440317"/>
            <a:ext cx="2178490" cy="13490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723" y="4126840"/>
            <a:ext cx="1655957" cy="1938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9154" y="4107398"/>
            <a:ext cx="1196115" cy="418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7423" y="4440317"/>
            <a:ext cx="1707444" cy="58780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0680" y="4216354"/>
            <a:ext cx="1656107" cy="57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93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Big Data Salaries: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https://datajobs.com/big-data-salary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Top </a:t>
            </a:r>
            <a:r>
              <a:rPr lang="en-US" dirty="0" err="1" smtClean="0"/>
              <a:t>Linkedin</a:t>
            </a:r>
            <a:r>
              <a:rPr lang="en-US" dirty="0" smtClean="0"/>
              <a:t> Skills:</a:t>
            </a:r>
          </a:p>
          <a:p>
            <a:r>
              <a:rPr lang="en-US" dirty="0" smtClean="0">
                <a:hlinkClick r:id="rId3"/>
              </a:rPr>
              <a:t>https://www.tableau.com/about/blog/2017/4/flex-your-data-skills-makeover-monday-68584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University of San Francisco MSIS Program Details:</a:t>
            </a:r>
          </a:p>
          <a:p>
            <a:r>
              <a:rPr lang="en-US" dirty="0" smtClean="0">
                <a:hlinkClick r:id="rId4"/>
              </a:rPr>
              <a:t>https://www.usfca.edu/management/graduate-programs/information-systems/program-details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Cal State East Bay Business Analytics Option:</a:t>
            </a:r>
          </a:p>
          <a:p>
            <a:r>
              <a:rPr lang="en-US" dirty="0" smtClean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catalog.csueastbay.edu/preview_program.php?catoid=4&amp;poid=1590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Best </a:t>
            </a:r>
            <a:r>
              <a:rPr lang="en-US" dirty="0"/>
              <a:t>Colleges in </a:t>
            </a:r>
            <a:r>
              <a:rPr lang="en-US" dirty="0" smtClean="0"/>
              <a:t>California (Class </a:t>
            </a:r>
            <a:r>
              <a:rPr lang="en-US" smtClean="0"/>
              <a:t>Google Drive): 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drive.google.com/open?id=0BzDtOOgjkAWUYzJzbGphc3JKNG8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Best Information </a:t>
            </a:r>
            <a:r>
              <a:rPr lang="en-US" dirty="0"/>
              <a:t>Systems Colleges in California: 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www.universities.com/find/california/best/computer-technology/information-systems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25276</TotalTime>
  <Words>65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Santa Clara University MSIS Program</vt:lpstr>
      <vt:lpstr>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 Clara University MSIS Program</dc:title>
  <dc:creator>xiaolu zhang</dc:creator>
  <cp:lastModifiedBy>xiaolu zhang</cp:lastModifiedBy>
  <cp:revision>13</cp:revision>
  <dcterms:created xsi:type="dcterms:W3CDTF">2017-10-21T03:38:22Z</dcterms:created>
  <dcterms:modified xsi:type="dcterms:W3CDTF">2017-11-11T05:23:35Z</dcterms:modified>
</cp:coreProperties>
</file>