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94925"/>
  </p:normalViewPr>
  <p:slideViewPr>
    <p:cSldViewPr snapToGrid="0">
      <p:cViewPr varScale="1">
        <p:scale>
          <a:sx n="85" d="100"/>
          <a:sy n="85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2954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bootstrap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分辨率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物理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像素显示像素的密度 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谢成</cp:lastModifiedBy>
  <cp:revision>158</cp:revision>
  <dcterms:created xsi:type="dcterms:W3CDTF">2016-08-11T08:15:00Z</dcterms:created>
  <dcterms:modified xsi:type="dcterms:W3CDTF">2018-01-16T14:20:51Z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