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71" r:id="rId4"/>
    <p:sldId id="272" r:id="rId5"/>
    <p:sldId id="275" r:id="rId6"/>
    <p:sldId id="273" r:id="rId7"/>
    <p:sldId id="276" r:id="rId8"/>
    <p:sldId id="277" r:id="rId9"/>
    <p:sldId id="270" r:id="rId10"/>
    <p:sldId id="274"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33C8F-B6DD-4F87-86BD-121E3EB6DDAE}" type="datetimeFigureOut">
              <a:rPr lang="zh-CN" altLang="en-US" smtClean="0"/>
              <a:t>2023/5/9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02098-E995-4F85-8844-23A6CD534D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80A9A8-4D01-4009-9222-6D04354C329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12700" y="6477007"/>
            <a:ext cx="2999317" cy="2889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3145371" y="6477000"/>
            <a:ext cx="9046633" cy="2809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8" name="Title 7"/>
          <p:cNvSpPr>
            <a:spLocks noGrp="1"/>
          </p:cNvSpPr>
          <p:nvPr>
            <p:ph type="ctrTitle"/>
          </p:nvPr>
        </p:nvSpPr>
        <p:spPr>
          <a:xfrm>
            <a:off x="1679509" y="2132856"/>
            <a:ext cx="8636000" cy="1828800"/>
          </a:xfrm>
        </p:spPr>
        <p:txBody>
          <a:bodyPr anchor="b"/>
          <a:lstStyle>
            <a:lvl1pPr>
              <a:defRPr cap="none" baseline="0">
                <a:solidFill>
                  <a:schemeClr val="accent2">
                    <a:lumMod val="75000"/>
                  </a:schemeClr>
                </a:solidFill>
              </a:defRPr>
            </a:lvl1pPr>
          </a:lstStyle>
          <a:p>
            <a:r>
              <a:rPr lang="zh-CN" altLang="en-US"/>
              <a:t>单击此处编辑母版标题样式</a:t>
            </a:r>
            <a:endParaRPr lang="en-US" dirty="0"/>
          </a:p>
        </p:txBody>
      </p:sp>
      <p:sp>
        <p:nvSpPr>
          <p:cNvPr id="9" name="Subtitle 8"/>
          <p:cNvSpPr>
            <a:spLocks noGrp="1"/>
          </p:cNvSpPr>
          <p:nvPr>
            <p:ph type="subTitle" idx="1" hasCustomPrompt="1"/>
          </p:nvPr>
        </p:nvSpPr>
        <p:spPr>
          <a:xfrm>
            <a:off x="1487488" y="4437112"/>
            <a:ext cx="8940800" cy="685800"/>
          </a:xfrm>
        </p:spPr>
        <p:txBody>
          <a:bodyPr anchor="ctr">
            <a:normAutofit/>
          </a:bodyPr>
          <a:lstStyle>
            <a:lvl1pPr marL="0" indent="0" algn="l">
              <a:buNone/>
              <a:defRPr sz="2600" baseline="0">
                <a:solidFill>
                  <a:schemeClr val="bg1">
                    <a:lumMod val="95000"/>
                    <a:lumOff val="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en-US" dirty="0"/>
          </a:p>
        </p:txBody>
      </p:sp>
      <p:pic>
        <p:nvPicPr>
          <p:cNvPr id="10" name="Picture 1" descr="E:\2013Qi\2012教育部奖 杰青申请 安徽省科技进步奖\申请资料\答辩PPT\ustclogo.jpg"/>
          <p:cNvPicPr>
            <a:picLocks noChangeAspect="1" noChangeArrowheads="1"/>
          </p:cNvPicPr>
          <p:nvPr/>
        </p:nvPicPr>
        <p:blipFill>
          <a:blip r:embed="rId3" cstate="print"/>
          <a:srcRect/>
          <a:stretch>
            <a:fillRect/>
          </a:stretch>
        </p:blipFill>
        <p:spPr bwMode="auto">
          <a:xfrm>
            <a:off x="190459" y="142851"/>
            <a:ext cx="1714512" cy="1279894"/>
          </a:xfrm>
          <a:prstGeom prst="rect">
            <a:avLst/>
          </a:prstGeom>
          <a:noFill/>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5" name="Footer Placeholder 2"/>
          <p:cNvSpPr>
            <a:spLocks noGrp="1"/>
          </p:cNvSpPr>
          <p:nvPr>
            <p:ph type="ftr" sz="quarter" idx="11"/>
          </p:nvPr>
        </p:nvSpPr>
        <p:spPr/>
        <p:txBody>
          <a:bodyPr/>
          <a:lstStyle>
            <a:lvl1pPr>
              <a:defRPr/>
            </a:lvl1pPr>
          </a:lstStyle>
          <a:p>
            <a:endParaRPr lang="zh-CN" altLang="en-US"/>
          </a:p>
        </p:txBody>
      </p:sp>
      <p:sp>
        <p:nvSpPr>
          <p:cNvPr id="6"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3"/>
          <p:cNvSpPr/>
          <p:nvPr/>
        </p:nvSpPr>
        <p:spPr bwMode="white">
          <a:xfrm>
            <a:off x="8128005"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8737600" y="609607"/>
            <a:ext cx="2743200" cy="5516563"/>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609600"/>
            <a:ext cx="74168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3"/>
          <p:cNvSpPr>
            <a:spLocks noGrp="1"/>
          </p:cNvSpPr>
          <p:nvPr>
            <p:ph type="dt" sz="half" idx="10"/>
          </p:nvPr>
        </p:nvSpPr>
        <p:spPr>
          <a:xfrm>
            <a:off x="8737600" y="6248407"/>
            <a:ext cx="29464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8" name="Footer Placeholder 4"/>
          <p:cNvSpPr>
            <a:spLocks noGrp="1"/>
          </p:cNvSpPr>
          <p:nvPr>
            <p:ph type="ftr" sz="quarter" idx="11"/>
          </p:nvPr>
        </p:nvSpPr>
        <p:spPr>
          <a:xfrm>
            <a:off x="609605" y="6248407"/>
            <a:ext cx="7431617" cy="365125"/>
          </a:xfrm>
        </p:spPr>
        <p:txBody>
          <a:bodyPr/>
          <a:lstStyle>
            <a:lvl1pPr algn="r">
              <a:defRPr>
                <a:latin typeface="Tw Cen MT" pitchFamily="34" charset="0"/>
              </a:defRPr>
            </a:lvl1pPr>
          </a:lstStyle>
          <a:p>
            <a:endParaRPr lang="zh-CN" altLang="en-US"/>
          </a:p>
        </p:txBody>
      </p:sp>
      <p:sp>
        <p:nvSpPr>
          <p:cNvPr id="9" name="Slide Number Placeholder 5"/>
          <p:cNvSpPr>
            <a:spLocks noGrp="1"/>
          </p:cNvSpPr>
          <p:nvPr>
            <p:ph type="sldNum" sz="quarter" idx="12"/>
          </p:nvPr>
        </p:nvSpPr>
        <p:spPr>
          <a:xfrm rot="5400000">
            <a:off x="8075084" y="103723"/>
            <a:ext cx="533400" cy="325967"/>
          </a:xfrm>
        </p:spPr>
        <p:txBody>
          <a:bodyPr/>
          <a:lstStyle>
            <a:lvl1pPr>
              <a:defRPr>
                <a:solidFill>
                  <a:srgbClr val="FFFFFF"/>
                </a:solidFill>
              </a:defRPr>
            </a:lvl1pPr>
          </a:lstStyle>
          <a:p>
            <a:fld id="{1593E8DA-FE67-414B-BF91-9CBA0455B12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508000" y="1295400"/>
            <a:ext cx="54864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hasCustomPrompt="1"/>
          </p:nvPr>
        </p:nvSpPr>
        <p:spPr>
          <a:xfrm>
            <a:off x="61976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hasCustomPrompt="1"/>
          </p:nvPr>
        </p:nvSpPr>
        <p:spPr>
          <a:xfrm>
            <a:off x="6197600" y="39243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7" name="Footer Placeholder 2"/>
          <p:cNvSpPr>
            <a:spLocks noGrp="1"/>
          </p:cNvSpPr>
          <p:nvPr>
            <p:ph type="ftr" sz="quarter" idx="11"/>
          </p:nvPr>
        </p:nvSpPr>
        <p:spPr/>
        <p:txBody>
          <a:bodyPr/>
          <a:lstStyle>
            <a:lvl1pPr>
              <a:defRPr/>
            </a:lvl1pPr>
          </a:lstStyle>
          <a:p>
            <a:endParaRPr lang="zh-CN" altLang="en-US"/>
          </a:p>
        </p:txBody>
      </p:sp>
      <p:sp>
        <p:nvSpPr>
          <p:cNvPr id="8"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508000" y="1295400"/>
            <a:ext cx="54864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295400"/>
            <a:ext cx="54864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6" name="Footer Placeholder 2"/>
          <p:cNvSpPr>
            <a:spLocks noGrp="1"/>
          </p:cNvSpPr>
          <p:nvPr>
            <p:ph type="ftr" sz="quarter" idx="11"/>
          </p:nvPr>
        </p:nvSpPr>
        <p:spPr/>
        <p:txBody>
          <a:bodyPr/>
          <a:lstStyle>
            <a:lvl1pPr>
              <a:defRPr/>
            </a:lvl1pPr>
          </a:lstStyle>
          <a:p>
            <a:endParaRPr lang="zh-CN" altLang="en-US"/>
          </a:p>
        </p:txBody>
      </p:sp>
      <p:sp>
        <p:nvSpPr>
          <p:cNvPr id="7"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5080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6" name="Footer Placeholder 2"/>
          <p:cNvSpPr>
            <a:spLocks noGrp="1"/>
          </p:cNvSpPr>
          <p:nvPr>
            <p:ph type="ftr" sz="quarter" idx="11"/>
          </p:nvPr>
        </p:nvSpPr>
        <p:spPr/>
        <p:txBody>
          <a:bodyPr/>
          <a:lstStyle>
            <a:lvl1pPr>
              <a:defRPr/>
            </a:lvl1pPr>
          </a:lstStyle>
          <a:p>
            <a:endParaRPr lang="zh-CN" altLang="en-US"/>
          </a:p>
        </p:txBody>
      </p:sp>
      <p:sp>
        <p:nvSpPr>
          <p:cNvPr id="7"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508000" y="1295400"/>
            <a:ext cx="11176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508000" y="3924300"/>
            <a:ext cx="11176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6" name="Footer Placeholder 2"/>
          <p:cNvSpPr>
            <a:spLocks noGrp="1"/>
          </p:cNvSpPr>
          <p:nvPr>
            <p:ph type="ftr" sz="quarter" idx="11"/>
          </p:nvPr>
        </p:nvSpPr>
        <p:spPr/>
        <p:txBody>
          <a:bodyPr/>
          <a:lstStyle>
            <a:lvl1pPr>
              <a:defRPr/>
            </a:lvl1pPr>
          </a:lstStyle>
          <a:p>
            <a:endParaRPr lang="zh-CN" altLang="en-US"/>
          </a:p>
        </p:txBody>
      </p:sp>
      <p:sp>
        <p:nvSpPr>
          <p:cNvPr id="7"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Text Placeholder 2"/>
          <p:cNvSpPr>
            <a:spLocks noGrp="1"/>
          </p:cNvSpPr>
          <p:nvPr>
            <p:ph type="body" sz="half" idx="1" hasCustomPrompt="1"/>
          </p:nvPr>
        </p:nvSpPr>
        <p:spPr>
          <a:xfrm>
            <a:off x="508000" y="1295400"/>
            <a:ext cx="54864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hasCustomPrompt="1"/>
          </p:nvPr>
        </p:nvSpPr>
        <p:spPr>
          <a:xfrm>
            <a:off x="61976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hasCustomPrompt="1"/>
          </p:nvPr>
        </p:nvSpPr>
        <p:spPr>
          <a:xfrm>
            <a:off x="6197600" y="39243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7" name="Footer Placeholder 2"/>
          <p:cNvSpPr>
            <a:spLocks noGrp="1"/>
          </p:cNvSpPr>
          <p:nvPr>
            <p:ph type="ftr" sz="quarter" idx="11"/>
          </p:nvPr>
        </p:nvSpPr>
        <p:spPr/>
        <p:txBody>
          <a:bodyPr/>
          <a:lstStyle>
            <a:lvl1pPr>
              <a:defRPr/>
            </a:lvl1pPr>
          </a:lstStyle>
          <a:p>
            <a:endParaRPr lang="zh-CN" altLang="en-US"/>
          </a:p>
        </p:txBody>
      </p:sp>
      <p:sp>
        <p:nvSpPr>
          <p:cNvPr id="8"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Content Placeholder 2"/>
          <p:cNvSpPr>
            <a:spLocks noGrp="1"/>
          </p:cNvSpPr>
          <p:nvPr>
            <p:ph sz="quarter" idx="1" hasCustomPrompt="1"/>
          </p:nvPr>
        </p:nvSpPr>
        <p:spPr>
          <a:xfrm>
            <a:off x="5080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hasCustomPrompt="1"/>
          </p:nvPr>
        </p:nvSpPr>
        <p:spPr>
          <a:xfrm>
            <a:off x="61976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half" idx="3" hasCustomPrompt="1"/>
          </p:nvPr>
        </p:nvSpPr>
        <p:spPr>
          <a:xfrm>
            <a:off x="508000" y="3924300"/>
            <a:ext cx="11176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7" name="Footer Placeholder 2"/>
          <p:cNvSpPr>
            <a:spLocks noGrp="1"/>
          </p:cNvSpPr>
          <p:nvPr>
            <p:ph type="ftr" sz="quarter" idx="11"/>
          </p:nvPr>
        </p:nvSpPr>
        <p:spPr/>
        <p:txBody>
          <a:bodyPr/>
          <a:lstStyle>
            <a:lvl1pPr>
              <a:defRPr/>
            </a:lvl1pPr>
          </a:lstStyle>
          <a:p>
            <a:endParaRPr lang="zh-CN" altLang="en-US"/>
          </a:p>
        </p:txBody>
      </p:sp>
      <p:sp>
        <p:nvSpPr>
          <p:cNvPr id="8"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2687" y="228600"/>
            <a:ext cx="8434916" cy="609600"/>
          </a:xfrm>
        </p:spPr>
        <p:txBody>
          <a:bodyPr/>
          <a:lstStyle/>
          <a:p>
            <a:r>
              <a:rPr lang="zh-CN" altLang="en-US"/>
              <a:t>单击此处编辑母版标题样式</a:t>
            </a:r>
            <a:endParaRPr lang="en-US"/>
          </a:p>
        </p:txBody>
      </p:sp>
      <p:sp>
        <p:nvSpPr>
          <p:cNvPr id="3" name="Content Placeholder 2"/>
          <p:cNvSpPr>
            <a:spLocks noGrp="1"/>
          </p:cNvSpPr>
          <p:nvPr>
            <p:ph sz="quarter" idx="1" hasCustomPrompt="1"/>
          </p:nvPr>
        </p:nvSpPr>
        <p:spPr>
          <a:xfrm>
            <a:off x="5080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quarter" idx="2" hasCustomPrompt="1"/>
          </p:nvPr>
        </p:nvSpPr>
        <p:spPr>
          <a:xfrm>
            <a:off x="6197600" y="12954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Content Placeholder 4"/>
          <p:cNvSpPr>
            <a:spLocks noGrp="1"/>
          </p:cNvSpPr>
          <p:nvPr>
            <p:ph sz="quarter" idx="3" hasCustomPrompt="1"/>
          </p:nvPr>
        </p:nvSpPr>
        <p:spPr>
          <a:xfrm>
            <a:off x="508000" y="39243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Content Placeholder 5"/>
          <p:cNvSpPr>
            <a:spLocks noGrp="1"/>
          </p:cNvSpPr>
          <p:nvPr>
            <p:ph sz="quarter" idx="4" hasCustomPrompt="1"/>
          </p:nvPr>
        </p:nvSpPr>
        <p:spPr>
          <a:xfrm>
            <a:off x="6197600" y="3924300"/>
            <a:ext cx="54864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8" name="Footer Placeholder 2"/>
          <p:cNvSpPr>
            <a:spLocks noGrp="1"/>
          </p:cNvSpPr>
          <p:nvPr>
            <p:ph type="ftr" sz="quarter" idx="11"/>
          </p:nvPr>
        </p:nvSpPr>
        <p:spPr/>
        <p:txBody>
          <a:bodyPr/>
          <a:lstStyle>
            <a:lvl1pPr>
              <a:defRPr/>
            </a:lvl1pPr>
          </a:lstStyle>
          <a:p>
            <a:endParaRPr lang="zh-CN" altLang="en-US"/>
          </a:p>
        </p:txBody>
      </p:sp>
      <p:sp>
        <p:nvSpPr>
          <p:cNvPr id="9"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508000" y="1295400"/>
            <a:ext cx="11176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508000" y="3924300"/>
            <a:ext cx="11176000" cy="2476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6" name="Footer Placeholder 2"/>
          <p:cNvSpPr>
            <a:spLocks noGrp="1"/>
          </p:cNvSpPr>
          <p:nvPr>
            <p:ph type="ftr" sz="quarter" idx="11"/>
          </p:nvPr>
        </p:nvSpPr>
        <p:spPr/>
        <p:txBody>
          <a:bodyPr/>
          <a:lstStyle>
            <a:lvl1pPr>
              <a:defRPr/>
            </a:lvl1pPr>
          </a:lstStyle>
          <a:p>
            <a:endParaRPr lang="zh-CN" altLang="en-US"/>
          </a:p>
        </p:txBody>
      </p:sp>
      <p:sp>
        <p:nvSpPr>
          <p:cNvPr id="7"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36864" cy="612648"/>
          </a:xfrm>
        </p:spPr>
        <p:txBody>
          <a:bodyPr/>
          <a:lstStyle>
            <a:lvl1pPr>
              <a:defRPr sz="3200" b="1" baseline="0"/>
            </a:lvl1pPr>
          </a:lstStyle>
          <a:p>
            <a:r>
              <a:rPr lang="zh-CN" altLang="en-US"/>
              <a:t>单击此处编辑母版标题样式</a:t>
            </a:r>
            <a:endParaRPr lang="en-US" dirty="0"/>
          </a:p>
        </p:txBody>
      </p:sp>
      <p:sp>
        <p:nvSpPr>
          <p:cNvPr id="8" name="Content Placeholder 7"/>
          <p:cNvSpPr>
            <a:spLocks noGrp="1"/>
          </p:cNvSpPr>
          <p:nvPr>
            <p:ph sz="quarter" idx="1" hasCustomPrompt="1"/>
          </p:nvPr>
        </p:nvSpPr>
        <p:spPr>
          <a:xfrm>
            <a:off x="239349" y="1268760"/>
            <a:ext cx="11521280" cy="4968552"/>
          </a:xfrm>
        </p:spPr>
        <p:txBody>
          <a:bodyPr/>
          <a:lstStyle>
            <a:lvl1pPr>
              <a:defRPr baseline="0">
                <a:latin typeface="Palatino Linotype" panose="02040502050505030304" pitchFamily="18" charset="0"/>
                <a:cs typeface="Calibri" panose="020F0502020204030204" pitchFamily="34" charset="0"/>
              </a:defRPr>
            </a:lvl1pPr>
            <a:lvl2pPr>
              <a:defRPr baseline="0">
                <a:latin typeface="Palatino Linotype" panose="02040502050505030304" pitchFamily="18" charset="0"/>
                <a:cs typeface="Calibri" panose="020F0502020204030204" pitchFamily="34" charset="0"/>
              </a:defRPr>
            </a:lvl2pPr>
            <a:lvl3pPr>
              <a:defRPr baseline="0">
                <a:latin typeface="Palatino Linotype" panose="02040502050505030304" pitchFamily="18" charset="0"/>
                <a:cs typeface="Calibri" panose="020F0502020204030204" pitchFamily="34" charset="0"/>
              </a:defRPr>
            </a:lvl3pPr>
            <a:lvl4pPr>
              <a:defRPr baseline="0">
                <a:latin typeface="Palatino Linotype" panose="02040502050505030304" pitchFamily="18" charset="0"/>
                <a:cs typeface="Calibri" panose="020F0502020204030204" pitchFamily="34" charset="0"/>
              </a:defRPr>
            </a:lvl4pPr>
            <a:lvl5pPr>
              <a:defRPr baseline="0">
                <a:latin typeface="Palatino Linotype" panose="02040502050505030304" pitchFamily="18" charset="0"/>
                <a:cs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5" name="Footer Placeholder 2"/>
          <p:cNvSpPr>
            <a:spLocks noGrp="1"/>
          </p:cNvSpPr>
          <p:nvPr>
            <p:ph type="ftr" sz="quarter" idx="11"/>
          </p:nvPr>
        </p:nvSpPr>
        <p:spPr/>
        <p:txBody>
          <a:bodyPr anchor="b" anchorCtr="1"/>
          <a:lstStyle>
            <a:lvl1pPr>
              <a:defRPr/>
            </a:lvl1pPr>
          </a:lstStyle>
          <a:p>
            <a:endParaRPr lang="zh-CN" altLang="en-US"/>
          </a:p>
        </p:txBody>
      </p:sp>
      <p:sp>
        <p:nvSpPr>
          <p:cNvPr id="6"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a:xfrm>
            <a:off x="302687" y="228600"/>
            <a:ext cx="8434916" cy="609600"/>
          </a:xfrm>
        </p:spPr>
        <p:txBody>
          <a:bodyPr/>
          <a:lstStyle/>
          <a:p>
            <a:r>
              <a:rPr lang="zh-CN" altLang="en-US"/>
              <a:t>单击此处编辑母版标题样式</a:t>
            </a:r>
            <a:endParaRPr lang="en-US"/>
          </a:p>
        </p:txBody>
      </p:sp>
      <p:sp>
        <p:nvSpPr>
          <p:cNvPr id="3" name="Table Placeholder 2"/>
          <p:cNvSpPr>
            <a:spLocks noGrp="1"/>
          </p:cNvSpPr>
          <p:nvPr>
            <p:ph type="tbl" idx="1" hasCustomPrompt="1"/>
          </p:nvPr>
        </p:nvSpPr>
        <p:spPr>
          <a:xfrm>
            <a:off x="508000" y="1295400"/>
            <a:ext cx="11176000" cy="5105400"/>
          </a:xfrm>
        </p:spPr>
        <p:txBody>
          <a:bodyPr/>
          <a:lstStyle/>
          <a:p>
            <a:pPr lvl="0"/>
            <a:r>
              <a:rPr lang="zh-CN" altLang="en-US" noProof="0"/>
              <a:t>单击图标添加表格</a:t>
            </a:r>
            <a:endParaRPr lang="en-US" noProof="0"/>
          </a:p>
        </p:txBody>
      </p:sp>
      <p:sp>
        <p:nvSpPr>
          <p:cNvPr id="4"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5" name="Footer Placeholder 2"/>
          <p:cNvSpPr>
            <a:spLocks noGrp="1"/>
          </p:cNvSpPr>
          <p:nvPr>
            <p:ph type="ftr" sz="quarter" idx="11"/>
          </p:nvPr>
        </p:nvSpPr>
        <p:spPr/>
        <p:txBody>
          <a:bodyPr/>
          <a:lstStyle>
            <a:lvl1pPr>
              <a:defRPr/>
            </a:lvl1pPr>
          </a:lstStyle>
          <a:p>
            <a:endParaRPr lang="zh-CN" altLang="en-US"/>
          </a:p>
        </p:txBody>
      </p:sp>
      <p:sp>
        <p:nvSpPr>
          <p:cNvPr id="6"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3" name="Text Placeholder 2"/>
          <p:cNvSpPr>
            <a:spLocks noGrp="1"/>
          </p:cNvSpPr>
          <p:nvPr>
            <p:ph type="body" idx="1" hasCustomPrompt="1"/>
          </p:nvPr>
        </p:nvSpPr>
        <p:spPr>
          <a:xfrm>
            <a:off x="1828803"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a:t>单击此处编辑母版标题样式</a:t>
            </a:r>
            <a:endParaRPr lang="en-US"/>
          </a:p>
        </p:txBody>
      </p:sp>
      <p:sp>
        <p:nvSpPr>
          <p:cNvPr id="7" name="Date Placeholder 11"/>
          <p:cNvSpPr>
            <a:spLocks noGrp="1"/>
          </p:cNvSpPr>
          <p:nvPr>
            <p:ph type="dt" sz="half" idx="10"/>
          </p:nvPr>
        </p:nvSpPr>
        <p:spPr>
          <a:xfrm>
            <a:off x="8128000" y="6248407"/>
            <a:ext cx="35560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8" name="Slide Number Placeholder 12"/>
          <p:cNvSpPr>
            <a:spLocks noGrp="1"/>
          </p:cNvSpPr>
          <p:nvPr>
            <p:ph type="sldNum" sz="quarter" idx="11"/>
          </p:nvPr>
        </p:nvSpPr>
        <p:spPr>
          <a:xfrm>
            <a:off x="0" y="1752607"/>
            <a:ext cx="1727200" cy="701675"/>
          </a:xfrm>
        </p:spPr>
        <p:txBody>
          <a:bodyPr>
            <a:noAutofit/>
          </a:bodyPr>
          <a:lstStyle>
            <a:lvl1pPr>
              <a:defRPr sz="2400">
                <a:solidFill>
                  <a:srgbClr val="FFFFFF"/>
                </a:solidFill>
              </a:defRPr>
            </a:lvl1pPr>
          </a:lstStyle>
          <a:p>
            <a:fld id="{1593E8DA-FE67-414B-BF91-9CBA0455B122}" type="slidenum">
              <a:rPr lang="zh-CN" altLang="en-US" smtClean="0"/>
              <a:t>‹#›</a:t>
            </a:fld>
            <a:endParaRPr lang="zh-CN" altLang="en-US"/>
          </a:p>
        </p:txBody>
      </p:sp>
      <p:sp>
        <p:nvSpPr>
          <p:cNvPr id="9" name="Footer Placeholder 13"/>
          <p:cNvSpPr>
            <a:spLocks noGrp="1"/>
          </p:cNvSpPr>
          <p:nvPr>
            <p:ph type="ftr" sz="quarter" idx="12"/>
          </p:nvPr>
        </p:nvSpPr>
        <p:spPr>
          <a:xfrm>
            <a:off x="812805" y="6248407"/>
            <a:ext cx="7228417" cy="365125"/>
          </a:xfrm>
        </p:spPr>
        <p:txBody>
          <a:bodyPr/>
          <a:lstStyle>
            <a:lvl1pPr algn="r">
              <a:defRPr>
                <a:latin typeface="Tw Cen MT" pitchFamily="34" charset="0"/>
              </a:defRPr>
            </a:lvl1p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4"/>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hasCustomPrompt="1"/>
          </p:nvPr>
        </p:nvSpPr>
        <p:spPr>
          <a:xfrm>
            <a:off x="812800"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2" hasCustomPrompt="1"/>
          </p:nvPr>
        </p:nvSpPr>
        <p:spPr>
          <a:xfrm>
            <a:off x="6459868"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Date Placeholder 7"/>
          <p:cNvSpPr>
            <a:spLocks noGrp="1"/>
          </p:cNvSpPr>
          <p:nvPr>
            <p:ph type="dt" sz="half" idx="10"/>
          </p:nvPr>
        </p:nvSpPr>
        <p:spPr>
          <a:xfrm>
            <a:off x="8128000" y="6248407"/>
            <a:ext cx="35560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10" name="Slide Number Placeholder 9"/>
          <p:cNvSpPr>
            <a:spLocks noGrp="1"/>
          </p:cNvSpPr>
          <p:nvPr>
            <p:ph type="sldNum" sz="quarter" idx="11"/>
          </p:nvPr>
        </p:nvSpPr>
        <p:spPr>
          <a:xfrm>
            <a:off x="0" y="1271595"/>
            <a:ext cx="711200" cy="244475"/>
          </a:xfrm>
        </p:spPr>
        <p:txBody>
          <a:bodyPr/>
          <a:lstStyle>
            <a:lvl1pPr>
              <a:defRPr>
                <a:solidFill>
                  <a:srgbClr val="FFFFFF"/>
                </a:solidFill>
              </a:defRPr>
            </a:lvl1pPr>
          </a:lstStyle>
          <a:p>
            <a:fld id="{1593E8DA-FE67-414B-BF91-9CBA0455B122}" type="slidenum">
              <a:rPr lang="zh-CN" altLang="en-US" smtClean="0"/>
              <a:t>‹#›</a:t>
            </a:fld>
            <a:endParaRPr lang="zh-CN" altLang="en-US"/>
          </a:p>
        </p:txBody>
      </p:sp>
      <p:sp>
        <p:nvSpPr>
          <p:cNvPr id="12" name="Footer Placeholder 11"/>
          <p:cNvSpPr>
            <a:spLocks noGrp="1"/>
          </p:cNvSpPr>
          <p:nvPr>
            <p:ph type="ftr" sz="quarter" idx="12"/>
          </p:nvPr>
        </p:nvSpPr>
        <p:spPr>
          <a:xfrm>
            <a:off x="812805" y="6248407"/>
            <a:ext cx="7228417" cy="365125"/>
          </a:xfrm>
        </p:spPr>
        <p:txBody>
          <a:bodyPr/>
          <a:lstStyle>
            <a:lvl1pPr algn="r">
              <a:defRPr>
                <a:latin typeface="Tw Cen MT" pitchFamily="34" charset="0"/>
              </a:defRPr>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a:p>
        </p:txBody>
      </p:sp>
      <p:sp>
        <p:nvSpPr>
          <p:cNvPr id="11" name="Content Placeholder 10"/>
          <p:cNvSpPr>
            <a:spLocks noGrp="1"/>
          </p:cNvSpPr>
          <p:nvPr>
            <p:ph sz="quarter" idx="2" hasCustomPrompt="1"/>
          </p:nvPr>
        </p:nvSpPr>
        <p:spPr>
          <a:xfrm>
            <a:off x="812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Content Placeholder 12"/>
          <p:cNvSpPr>
            <a:spLocks noGrp="1"/>
          </p:cNvSpPr>
          <p:nvPr>
            <p:ph sz="quarter" idx="4" hasCustomPrompt="1"/>
          </p:nvPr>
        </p:nvSpPr>
        <p:spPr>
          <a:xfrm>
            <a:off x="6400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Text Placeholder 15"/>
          <p:cNvSpPr>
            <a:spLocks noGrp="1"/>
          </p:cNvSpPr>
          <p:nvPr>
            <p:ph type="body" sz="quarter" idx="1" hasCustomPrompt="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Text Placeholder 14"/>
          <p:cNvSpPr>
            <a:spLocks noGrp="1"/>
          </p:cNvSpPr>
          <p:nvPr>
            <p:ph type="body" sz="quarter" idx="3" hasCustomPrompt="1"/>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0" name="Date Placeholder 9"/>
          <p:cNvSpPr>
            <a:spLocks noGrp="1"/>
          </p:cNvSpPr>
          <p:nvPr>
            <p:ph type="dt" sz="half" idx="10"/>
          </p:nvPr>
        </p:nvSpPr>
        <p:spPr>
          <a:xfrm>
            <a:off x="8128000" y="6248407"/>
            <a:ext cx="35560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12" name="Slide Number Placeholder 11"/>
          <p:cNvSpPr>
            <a:spLocks noGrp="1"/>
          </p:cNvSpPr>
          <p:nvPr>
            <p:ph type="sldNum" sz="quarter" idx="11"/>
          </p:nvPr>
        </p:nvSpPr>
        <p:spPr>
          <a:xfrm>
            <a:off x="0" y="1271595"/>
            <a:ext cx="711200" cy="244475"/>
          </a:xfrm>
        </p:spPr>
        <p:txBody>
          <a:bodyPr/>
          <a:lstStyle>
            <a:lvl1pPr>
              <a:defRPr>
                <a:solidFill>
                  <a:srgbClr val="FFFFFF"/>
                </a:solidFill>
              </a:defRPr>
            </a:lvl1pPr>
          </a:lstStyle>
          <a:p>
            <a:fld id="{1593E8DA-FE67-414B-BF91-9CBA0455B122}" type="slidenum">
              <a:rPr lang="zh-CN" altLang="en-US" smtClean="0"/>
              <a:t>‹#›</a:t>
            </a:fld>
            <a:endParaRPr lang="zh-CN" altLang="en-US"/>
          </a:p>
        </p:txBody>
      </p:sp>
      <p:sp>
        <p:nvSpPr>
          <p:cNvPr id="14" name="Footer Placeholder 13"/>
          <p:cNvSpPr>
            <a:spLocks noGrp="1"/>
          </p:cNvSpPr>
          <p:nvPr>
            <p:ph type="ftr" sz="quarter" idx="12"/>
          </p:nvPr>
        </p:nvSpPr>
        <p:spPr>
          <a:xfrm>
            <a:off x="812805" y="6248407"/>
            <a:ext cx="7228417" cy="365125"/>
          </a:xfrm>
        </p:spPr>
        <p:txBody>
          <a:bodyPr/>
          <a:lstStyle>
            <a:lvl1pPr algn="r">
              <a:defRPr>
                <a:latin typeface="Tw Cen MT" pitchFamily="34" charset="0"/>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28000" y="6248407"/>
            <a:ext cx="35560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3" name="Footer Placeholder 2"/>
          <p:cNvSpPr>
            <a:spLocks noGrp="1"/>
          </p:cNvSpPr>
          <p:nvPr>
            <p:ph type="ftr" sz="quarter" idx="11"/>
          </p:nvPr>
        </p:nvSpPr>
        <p:spPr>
          <a:xfrm>
            <a:off x="812805" y="6248407"/>
            <a:ext cx="7228417" cy="365125"/>
          </a:xfrm>
        </p:spPr>
        <p:txBody>
          <a:bodyPr/>
          <a:lstStyle>
            <a:lvl1pPr algn="r">
              <a:defRPr>
                <a:latin typeface="Tw Cen MT" pitchFamily="34" charset="0"/>
              </a:defRPr>
            </a:lvl1pPr>
          </a:lstStyle>
          <a:p>
            <a:endParaRPr lang="zh-CN" alt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zh-CN" altLang="en-US"/>
              <a:t>单击此处编辑母版标题样式</a:t>
            </a:r>
            <a:endParaRPr lang="en-US"/>
          </a:p>
        </p:txBody>
      </p:sp>
      <p:sp>
        <p:nvSpPr>
          <p:cNvPr id="3" name="Text Placeholder 2"/>
          <p:cNvSpPr>
            <a:spLocks noGrp="1"/>
          </p:cNvSpPr>
          <p:nvPr>
            <p:ph type="body" idx="2" hasCustomPrompt="1"/>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a:t>编辑母版文本样式</a:t>
            </a:r>
          </a:p>
        </p:txBody>
      </p:sp>
      <p:sp>
        <p:nvSpPr>
          <p:cNvPr id="9" name="Content Placeholder 8"/>
          <p:cNvSpPr>
            <a:spLocks noGrp="1"/>
          </p:cNvSpPr>
          <p:nvPr>
            <p:ph sz="quarter" idx="1" hasCustomPrompt="1"/>
          </p:nvPr>
        </p:nvSpPr>
        <p:spPr>
          <a:xfrm>
            <a:off x="3149600" y="1752600"/>
            <a:ext cx="85344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13"/>
          <p:cNvSpPr>
            <a:spLocks noGrp="1"/>
          </p:cNvSpPr>
          <p:nvPr>
            <p:ph type="dt" sz="half" idx="10"/>
          </p:nvPr>
        </p:nvSpPr>
        <p:spPr/>
        <p:txBody>
          <a:bodyPr/>
          <a:lstStyle>
            <a:lvl1pPr>
              <a:defRPr/>
            </a:lvl1pPr>
          </a:lstStyle>
          <a:p>
            <a:fld id="{5736266F-A7E6-4DBB-848D-016AD00C13DB}" type="datetimeFigureOut">
              <a:rPr lang="zh-CN" altLang="en-US" smtClean="0"/>
              <a:t>2023/5/9</a:t>
            </a:fld>
            <a:endParaRPr lang="zh-CN" altLang="en-US"/>
          </a:p>
        </p:txBody>
      </p:sp>
      <p:sp>
        <p:nvSpPr>
          <p:cNvPr id="6" name="Footer Placeholder 2"/>
          <p:cNvSpPr>
            <a:spLocks noGrp="1"/>
          </p:cNvSpPr>
          <p:nvPr>
            <p:ph type="ftr" sz="quarter" idx="11"/>
          </p:nvPr>
        </p:nvSpPr>
        <p:spPr/>
        <p:txBody>
          <a:bodyPr/>
          <a:lstStyle>
            <a:lvl1pPr>
              <a:defRPr/>
            </a:lvl1pPr>
          </a:lstStyle>
          <a:p>
            <a:endParaRPr lang="zh-CN" altLang="en-US"/>
          </a:p>
        </p:txBody>
      </p:sp>
      <p:sp>
        <p:nvSpPr>
          <p:cNvPr id="7" name="Slide Number Placeholder 22"/>
          <p:cNvSpPr>
            <a:spLocks noGrp="1"/>
          </p:cNvSpPr>
          <p:nvPr>
            <p:ph type="sldNum" sz="quarter" idx="12"/>
          </p:nvPr>
        </p:nvSpPr>
        <p:spPr/>
        <p:txBody>
          <a:bodyPr/>
          <a:lstStyle>
            <a:lvl1pPr>
              <a:defRPr/>
            </a:lvl1pPr>
          </a:lstStyle>
          <a:p>
            <a:fld id="{1593E8DA-FE67-414B-BF91-9CBA0455B12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12700" y="4572007"/>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12696"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8" name="Rectangle 7"/>
          <p:cNvSpPr/>
          <p:nvPr/>
        </p:nvSpPr>
        <p:spPr bwMode="white">
          <a:xfrm>
            <a:off x="1930405"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4" name="Text Placeholder 3"/>
          <p:cNvSpPr>
            <a:spLocks noGrp="1"/>
          </p:cNvSpPr>
          <p:nvPr>
            <p:ph type="body" sz="half" idx="2" hasCustomPrompt="1"/>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11"/>
          <p:cNvSpPr>
            <a:spLocks noGrp="1"/>
          </p:cNvSpPr>
          <p:nvPr>
            <p:ph type="dt" sz="half" idx="10"/>
          </p:nvPr>
        </p:nvSpPr>
        <p:spPr>
          <a:xfrm>
            <a:off x="8331200" y="6248407"/>
            <a:ext cx="3556000" cy="365125"/>
          </a:xfrm>
        </p:spPr>
        <p:txBody>
          <a:bodyPr/>
          <a:lstStyle>
            <a:lvl1pPr algn="l">
              <a:defRPr>
                <a:latin typeface="Tw Cen MT" pitchFamily="34" charset="0"/>
              </a:defRPr>
            </a:lvl1pPr>
          </a:lstStyle>
          <a:p>
            <a:fld id="{5736266F-A7E6-4DBB-848D-016AD00C13DB}" type="datetimeFigureOut">
              <a:rPr lang="zh-CN" altLang="en-US" smtClean="0"/>
              <a:t>2023/5/9</a:t>
            </a:fld>
            <a:endParaRPr lang="zh-CN" altLang="en-US"/>
          </a:p>
        </p:txBody>
      </p:sp>
      <p:sp>
        <p:nvSpPr>
          <p:cNvPr id="10" name="Slide Number Placeholder 12"/>
          <p:cNvSpPr>
            <a:spLocks noGrp="1"/>
          </p:cNvSpPr>
          <p:nvPr>
            <p:ph type="sldNum" sz="quarter" idx="11"/>
          </p:nvPr>
        </p:nvSpPr>
        <p:spPr>
          <a:xfrm>
            <a:off x="0" y="4667257"/>
            <a:ext cx="1930400" cy="663575"/>
          </a:xfrm>
        </p:spPr>
        <p:txBody>
          <a:bodyPr/>
          <a:lstStyle>
            <a:lvl1pPr>
              <a:defRPr sz="2800">
                <a:solidFill>
                  <a:srgbClr val="FFFFFF"/>
                </a:solidFill>
              </a:defRPr>
            </a:lvl1pPr>
          </a:lstStyle>
          <a:p>
            <a:fld id="{1593E8DA-FE67-414B-BF91-9CBA0455B122}" type="slidenum">
              <a:rPr lang="zh-CN" altLang="en-US" smtClean="0"/>
              <a:t>‹#›</a:t>
            </a:fld>
            <a:endParaRPr lang="zh-CN" altLang="en-US"/>
          </a:p>
        </p:txBody>
      </p:sp>
      <p:sp>
        <p:nvSpPr>
          <p:cNvPr id="11" name="Footer Placeholder 13"/>
          <p:cNvSpPr>
            <a:spLocks noGrp="1"/>
          </p:cNvSpPr>
          <p:nvPr>
            <p:ph type="ftr" sz="quarter" idx="12"/>
          </p:nvPr>
        </p:nvSpPr>
        <p:spPr>
          <a:xfrm>
            <a:off x="2133600" y="6248407"/>
            <a:ext cx="6096000" cy="365125"/>
          </a:xfrm>
        </p:spPr>
        <p:txBody>
          <a:bodyPr/>
          <a:lstStyle>
            <a:lvl1pPr algn="r">
              <a:defRPr>
                <a:latin typeface="Tw Cen MT" pitchFamily="34" charset="0"/>
              </a:defRPr>
            </a:lvl1p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302687" y="228600"/>
            <a:ext cx="84349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Text Placeholder 12"/>
          <p:cNvSpPr>
            <a:spLocks noGrp="1"/>
          </p:cNvSpPr>
          <p:nvPr>
            <p:ph type="body" idx="1"/>
          </p:nvPr>
        </p:nvSpPr>
        <p:spPr bwMode="auto">
          <a:xfrm>
            <a:off x="508000" y="1295400"/>
            <a:ext cx="1117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14" name="Date Placeholder 13"/>
          <p:cNvSpPr>
            <a:spLocks noGrp="1"/>
          </p:cNvSpPr>
          <p:nvPr>
            <p:ph type="dt" sz="half" idx="2"/>
          </p:nvPr>
        </p:nvSpPr>
        <p:spPr>
          <a:xfrm>
            <a:off x="8128000" y="6400807"/>
            <a:ext cx="3556000" cy="212725"/>
          </a:xfrm>
          <a:prstGeom prst="rect">
            <a:avLst/>
          </a:prstGeom>
        </p:spPr>
        <p:txBody>
          <a:bodyPr vert="horz" wrap="square" lIns="91440" tIns="45720" rIns="91440" bIns="45720" numCol="1" anchor="ctr" anchorCtr="0" compatLnSpc="1"/>
          <a:lstStyle>
            <a:lvl1pPr algn="r">
              <a:defRPr sz="1400">
                <a:solidFill>
                  <a:schemeClr val="tx2"/>
                </a:solidFill>
                <a:ea typeface="宋体" panose="02010600030101010101" pitchFamily="2" charset="-122"/>
              </a:defRPr>
            </a:lvl1pPr>
          </a:lstStyle>
          <a:p>
            <a:fld id="{5736266F-A7E6-4DBB-848D-016AD00C13DB}" type="datetimeFigureOut">
              <a:rPr lang="zh-CN" altLang="en-US" smtClean="0"/>
              <a:t>2023/5/9</a:t>
            </a:fld>
            <a:endParaRPr lang="zh-CN" altLang="en-US"/>
          </a:p>
        </p:txBody>
      </p:sp>
      <p:sp>
        <p:nvSpPr>
          <p:cNvPr id="3" name="Footer Placeholder 2"/>
          <p:cNvSpPr>
            <a:spLocks noGrp="1"/>
          </p:cNvSpPr>
          <p:nvPr>
            <p:ph type="ftr" sz="quarter" idx="3"/>
          </p:nvPr>
        </p:nvSpPr>
        <p:spPr>
          <a:xfrm>
            <a:off x="508005" y="6400807"/>
            <a:ext cx="7228417" cy="212725"/>
          </a:xfrm>
          <a:prstGeom prst="rect">
            <a:avLst/>
          </a:prstGeom>
        </p:spPr>
        <p:txBody>
          <a:bodyPr vert="horz" wrap="square" lIns="91440" tIns="45720" rIns="91440" bIns="45720" numCol="1" anchor="ctr" anchorCtr="0" compatLnSpc="1"/>
          <a:lstStyle>
            <a:lvl1pPr>
              <a:defRPr sz="1400">
                <a:solidFill>
                  <a:schemeClr val="tx2"/>
                </a:solidFill>
                <a:ea typeface="宋体" panose="02010600030101010101" pitchFamily="2" charset="-122"/>
              </a:defRPr>
            </a:lvl1pPr>
          </a:lstStyle>
          <a:p>
            <a:endParaRPr lang="zh-CN" altLang="en-US"/>
          </a:p>
        </p:txBody>
      </p:sp>
      <p:sp>
        <p:nvSpPr>
          <p:cNvPr id="7" name="Rectangle 6"/>
          <p:cNvSpPr/>
          <p:nvPr/>
        </p:nvSpPr>
        <p:spPr bwMode="white">
          <a:xfrm>
            <a:off x="0" y="990600"/>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787400" y="9144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1800">
              <a:solidFill>
                <a:srgbClr val="FFFFFF"/>
              </a:solidFill>
              <a:ea typeface="宋体" panose="02010600030101010101" pitchFamily="2" charset="-122"/>
              <a:cs typeface="Arial" panose="020B0604020202020204" pitchFamily="34" charset="0"/>
            </a:endParaRPr>
          </a:p>
        </p:txBody>
      </p:sp>
      <p:sp>
        <p:nvSpPr>
          <p:cNvPr id="23" name="Slide Number Placeholder 22"/>
          <p:cNvSpPr>
            <a:spLocks noGrp="1"/>
          </p:cNvSpPr>
          <p:nvPr>
            <p:ph type="sldNum" sz="quarter" idx="4"/>
          </p:nvPr>
        </p:nvSpPr>
        <p:spPr>
          <a:xfrm>
            <a:off x="0" y="914403"/>
            <a:ext cx="711200" cy="244475"/>
          </a:xfrm>
          <a:prstGeom prst="rect">
            <a:avLst/>
          </a:prstGeom>
        </p:spPr>
        <p:txBody>
          <a:bodyPr vert="horz" wrap="square" lIns="91440" tIns="45720" rIns="91440" bIns="45720" numCol="1" anchor="ctr" anchorCtr="0" compatLnSpc="1">
            <a:normAutofit/>
          </a:bodyPr>
          <a:lstStyle>
            <a:lvl1pPr algn="ctr">
              <a:defRPr sz="1400" b="1">
                <a:solidFill>
                  <a:schemeClr val="bg1"/>
                </a:solidFill>
                <a:latin typeface="Tw Cen MT" pitchFamily="34" charset="0"/>
                <a:ea typeface="宋体" panose="02010600030101010101" pitchFamily="2" charset="-122"/>
              </a:defRPr>
            </a:lvl1pPr>
          </a:lstStyle>
          <a:p>
            <a:fld id="{1593E8DA-FE67-414B-BF91-9CBA0455B122}" type="slidenum">
              <a:rPr lang="zh-CN" altLang="en-US" smtClean="0"/>
              <a:t>‹#›</a:t>
            </a:fld>
            <a:endParaRPr lang="zh-CN" altLang="en-US"/>
          </a:p>
        </p:txBody>
      </p:sp>
      <p:pic>
        <p:nvPicPr>
          <p:cNvPr id="12" name="Picture 1" descr="E:\2013Qi\2012教育部奖 杰青申请 安徽省科技进步奖\申请资料\答辩PPT\ustclogo.jpg"/>
          <p:cNvPicPr>
            <a:picLocks noChangeAspect="1" noChangeArrowheads="1"/>
          </p:cNvPicPr>
          <p:nvPr/>
        </p:nvPicPr>
        <p:blipFill>
          <a:blip r:embed="rId23" cstate="print"/>
          <a:srcRect/>
          <a:stretch>
            <a:fillRect/>
          </a:stretch>
        </p:blipFill>
        <p:spPr bwMode="auto">
          <a:xfrm>
            <a:off x="10953785" y="-24"/>
            <a:ext cx="1176435" cy="878216"/>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rtl="0" eaLnBrk="1" fontAlgn="base" hangingPunct="1">
        <a:spcBef>
          <a:spcPct val="0"/>
        </a:spcBef>
        <a:spcAft>
          <a:spcPct val="0"/>
        </a:spcAft>
        <a:defRPr sz="3600" kern="1200">
          <a:solidFill>
            <a:schemeClr val="tx2"/>
          </a:solidFill>
          <a:latin typeface="Palatino Linotype" panose="02040502050505030304" pitchFamily="18" charset="0"/>
          <a:ea typeface="+mj-ea"/>
          <a:cs typeface="+mj-cs"/>
        </a:defRPr>
      </a:lvl1pPr>
      <a:lvl2pPr algn="l" rtl="0" eaLnBrk="1" fontAlgn="base" hangingPunct="1">
        <a:spcBef>
          <a:spcPct val="0"/>
        </a:spcBef>
        <a:spcAft>
          <a:spcPct val="0"/>
        </a:spcAft>
        <a:defRPr sz="3600">
          <a:solidFill>
            <a:schemeClr val="tx2"/>
          </a:solidFill>
          <a:latin typeface="Palatino Linotype" panose="02040502050505030304" pitchFamily="18" charset="0"/>
        </a:defRPr>
      </a:lvl2pPr>
      <a:lvl3pPr algn="l" rtl="0" eaLnBrk="1" fontAlgn="base" hangingPunct="1">
        <a:spcBef>
          <a:spcPct val="0"/>
        </a:spcBef>
        <a:spcAft>
          <a:spcPct val="0"/>
        </a:spcAft>
        <a:defRPr sz="3600">
          <a:solidFill>
            <a:schemeClr val="tx2"/>
          </a:solidFill>
          <a:latin typeface="Palatino Linotype" panose="02040502050505030304" pitchFamily="18" charset="0"/>
        </a:defRPr>
      </a:lvl3pPr>
      <a:lvl4pPr algn="l" rtl="0" eaLnBrk="1" fontAlgn="base" hangingPunct="1">
        <a:spcBef>
          <a:spcPct val="0"/>
        </a:spcBef>
        <a:spcAft>
          <a:spcPct val="0"/>
        </a:spcAft>
        <a:defRPr sz="3600">
          <a:solidFill>
            <a:schemeClr val="tx2"/>
          </a:solidFill>
          <a:latin typeface="Palatino Linotype" panose="02040502050505030304" pitchFamily="18" charset="0"/>
        </a:defRPr>
      </a:lvl4pPr>
      <a:lvl5pPr algn="l" rtl="0" eaLnBrk="1" fontAlgn="base" hangingPunct="1">
        <a:spcBef>
          <a:spcPct val="0"/>
        </a:spcBef>
        <a:spcAft>
          <a:spcPct val="0"/>
        </a:spcAft>
        <a:defRPr sz="3600">
          <a:solidFill>
            <a:schemeClr val="tx2"/>
          </a:solidFill>
          <a:latin typeface="Palatino Linotype" panose="02040502050505030304" pitchFamily="18"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8770" indent="-318770" algn="l" rtl="0" eaLnBrk="1" fontAlgn="base" hangingPunct="1">
        <a:spcBef>
          <a:spcPts val="700"/>
        </a:spcBef>
        <a:spcAft>
          <a:spcPct val="0"/>
        </a:spcAft>
        <a:buClr>
          <a:schemeClr val="accent2"/>
        </a:buClr>
        <a:buSzPct val="60000"/>
        <a:buFont typeface="Wingdings" panose="05000000000000000000" pitchFamily="2" charset="2"/>
        <a:buChar char=""/>
        <a:defRPr sz="2800" kern="1200" baseline="0">
          <a:solidFill>
            <a:schemeClr val="tx1"/>
          </a:solidFill>
          <a:latin typeface="Palatino Linotype" panose="02040502050505030304" pitchFamily="18" charset="0"/>
          <a:ea typeface="+mn-ea"/>
          <a:cs typeface="+mn-cs"/>
        </a:defRPr>
      </a:lvl1pPr>
      <a:lvl2pPr marL="639445" indent="-273050" algn="l" rtl="0" eaLnBrk="1" fontAlgn="base" hangingPunct="1">
        <a:spcBef>
          <a:spcPts val="550"/>
        </a:spcBef>
        <a:spcAft>
          <a:spcPct val="0"/>
        </a:spcAft>
        <a:buClr>
          <a:schemeClr val="accent1"/>
        </a:buClr>
        <a:buSzPct val="70000"/>
        <a:buFont typeface="Wingdings" panose="05000000000000000000" pitchFamily="2" charset="2"/>
        <a:buChar char="o"/>
        <a:defRPr sz="2200" kern="1200" baseline="0">
          <a:solidFill>
            <a:schemeClr val="tx1"/>
          </a:solidFill>
          <a:latin typeface="Palatino Linotype" panose="02040502050505030304" pitchFamily="18" charset="0"/>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000" kern="1200" baseline="0">
          <a:solidFill>
            <a:schemeClr val="tx1"/>
          </a:solidFill>
          <a:latin typeface="Palatino Linotype" panose="02040502050505030304" pitchFamily="18" charset="0"/>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kern="1200" baseline="0">
          <a:solidFill>
            <a:schemeClr val="tx1"/>
          </a:solidFill>
          <a:latin typeface="Palatino Linotype" panose="02040502050505030304" pitchFamily="18" charset="0"/>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1600" kern="1200" baseline="0">
          <a:solidFill>
            <a:schemeClr val="tx1"/>
          </a:solidFill>
          <a:latin typeface="Palatino Linotype" panose="02040502050505030304" pitchFamily="18"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huanlan.zhihu.com/p/39918644" TargetMode="External"/><Relationship Id="rId2" Type="http://schemas.openxmlformats.org/officeDocument/2006/relationships/hyperlink" Target="https://zh.wikipedia.org/wiki/%E5%85%B3%E8%81%94%E8%A7%84%E5%88%99%E5%AD%A6%E4%B9%A0"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icourse.club/uploads/files/8aa2107d339a37ad4e1d18afe5ef229663e80052.pdf" TargetMode="External"/><Relationship Id="rId4" Type="http://schemas.openxmlformats.org/officeDocument/2006/relationships/hyperlink" Target="https://www.imooc.com/article/2660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course.club/uploads/files/8aa2107d339a37ad4e1d18afe5ef229663e8005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79650" y="990600"/>
            <a:ext cx="7924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kumimoji="1" sz="2600">
                <a:solidFill>
                  <a:schemeClr val="tx1"/>
                </a:solidFill>
                <a:latin typeface="Tw Cen MT" pitchFamily="34" charset="0"/>
                <a:ea typeface="宋体" panose="02010600030101010101" pitchFamily="2" charset="-122"/>
              </a:defRPr>
            </a:lvl1pPr>
            <a:lvl2pPr marL="640080" indent="-273050">
              <a:spcBef>
                <a:spcPts val="550"/>
              </a:spcBef>
              <a:buClr>
                <a:schemeClr val="accent1"/>
              </a:buClr>
              <a:buSzPct val="70000"/>
              <a:buFont typeface="Wingdings" panose="05000000000000000000" pitchFamily="2" charset="2"/>
              <a:buChar char="o"/>
              <a:defRPr kumimoji="1" sz="2200">
                <a:solidFill>
                  <a:schemeClr val="tx1"/>
                </a:solidFill>
                <a:latin typeface="Tw Cen MT" pitchFamily="34" charset="0"/>
                <a:ea typeface="宋体" panose="02010600030101010101" pitchFamily="2" charset="-122"/>
              </a:defRPr>
            </a:lvl2pPr>
            <a:lvl3pPr indent="-228600">
              <a:spcBef>
                <a:spcPts val="500"/>
              </a:spcBef>
              <a:buClr>
                <a:schemeClr val="accent2"/>
              </a:buClr>
              <a:buSzPct val="75000"/>
              <a:buFont typeface="Wingdings" panose="05000000000000000000" pitchFamily="2" charset="2"/>
              <a:buChar char=""/>
              <a:defRPr kumimoji="1" sz="2000">
                <a:solidFill>
                  <a:schemeClr val="tx1"/>
                </a:solidFill>
                <a:latin typeface="Tw Cen MT" pitchFamily="34" charset="0"/>
                <a:ea typeface="宋体" panose="02010600030101010101" pitchFamily="2" charset="-122"/>
              </a:defRPr>
            </a:lvl3pPr>
            <a:lvl4pPr indent="-228600">
              <a:spcBef>
                <a:spcPts val="400"/>
              </a:spcBef>
              <a:buClr>
                <a:srgbClr val="A5AB81"/>
              </a:buClr>
              <a:buSzPct val="75000"/>
              <a:buFont typeface="Wingdings" panose="05000000000000000000" pitchFamily="2" charset="2"/>
              <a:buChar char=""/>
              <a:defRPr kumimoji="1">
                <a:solidFill>
                  <a:schemeClr val="tx1"/>
                </a:solidFill>
                <a:latin typeface="Tw Cen MT" pitchFamily="34" charset="0"/>
                <a:ea typeface="宋体" panose="02010600030101010101" pitchFamily="2" charset="-122"/>
              </a:defRPr>
            </a:lvl4pPr>
            <a:lvl5pPr indent="-228600">
              <a:spcBef>
                <a:spcPts val="400"/>
              </a:spcBef>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5pPr>
            <a:lvl6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6pPr>
            <a:lvl7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7pPr>
            <a:lvl8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8pPr>
            <a:lvl9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defRPr/>
            </a:pPr>
            <a:endParaRPr kumimoji="0" lang="en-US" altLang="zh-CN" sz="4800" b="0" i="0" u="none" strike="noStrike" kern="1200" cap="none" spc="0" normalizeH="0" baseline="0" noProof="0" dirty="0">
              <a:ln>
                <a:noFill/>
              </a:ln>
              <a:solidFill>
                <a:prstClr val="black"/>
              </a:solidFill>
              <a:effectLst/>
              <a:uLnTx/>
              <a:uFillTx/>
              <a:latin typeface="Arial Black" panose="020B0A04020102020204" pitchFamily="34" charset="0"/>
              <a:ea typeface="隶书" panose="02010509060101010101" pitchFamily="49" charset="-122"/>
              <a:cs typeface="+mn-cs"/>
            </a:endParaRPr>
          </a:p>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4800" b="0" i="0" u="none" strike="noStrike" kern="1200" cap="none" spc="0" normalizeH="0" baseline="0" noProof="0" dirty="0">
                <a:ln>
                  <a:noFill/>
                </a:ln>
                <a:solidFill>
                  <a:prstClr val="black"/>
                </a:solidFill>
                <a:effectLst/>
                <a:uLnTx/>
                <a:uFillTx/>
                <a:latin typeface="Arial Black" panose="020B0A04020102020204" pitchFamily="34" charset="0"/>
                <a:ea typeface="隶书" panose="02010509060101010101" pitchFamily="49" charset="-122"/>
                <a:cs typeface="+mn-cs"/>
              </a:rPr>
              <a:t>数据分析及实践</a:t>
            </a:r>
            <a:endParaRPr kumimoji="0" lang="zh-CN" altLang="en-US" sz="4800" b="0" i="0" u="none" strike="noStrike" kern="1200" cap="none" spc="0" normalizeH="0" baseline="0" noProof="0" dirty="0">
              <a:ln>
                <a:noFill/>
              </a:ln>
              <a:solidFill>
                <a:prstClr val="black"/>
              </a:solidFill>
              <a:effectLst/>
              <a:uLnTx/>
              <a:uFillTx/>
              <a:latin typeface="宋体" panose="02010600030101010101" pitchFamily="2" charset="-122"/>
              <a:ea typeface="隶书" panose="02010509060101010101" pitchFamily="49" charset="-122"/>
              <a:cs typeface="+mn-cs"/>
            </a:endParaRPr>
          </a:p>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rPr>
              <a:t>Analysis and Practice of the Data</a:t>
            </a:r>
          </a:p>
          <a:p>
            <a:pPr marL="0" marR="0" lvl="0" indent="0" algn="ctr"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rPr>
              <a:t>实验课（四）</a:t>
            </a:r>
            <a:endParaRPr kumimoji="0" lang="en-US" altLang="zh-CN" sz="4400" b="0"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sp>
        <p:nvSpPr>
          <p:cNvPr id="7" name="Rectangle 4"/>
          <p:cNvSpPr>
            <a:spLocks noChangeArrowheads="1"/>
          </p:cNvSpPr>
          <p:nvPr/>
        </p:nvSpPr>
        <p:spPr bwMode="auto">
          <a:xfrm>
            <a:off x="3071813" y="4243249"/>
            <a:ext cx="56880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a:spcBef>
                <a:spcPts val="700"/>
              </a:spcBef>
              <a:buClr>
                <a:schemeClr val="accent2"/>
              </a:buClr>
              <a:buSzPct val="60000"/>
              <a:buFont typeface="Wingdings" panose="05000000000000000000" pitchFamily="2" charset="2"/>
              <a:buChar char=""/>
              <a:defRPr kumimoji="1" sz="2600">
                <a:solidFill>
                  <a:schemeClr val="tx1"/>
                </a:solidFill>
                <a:latin typeface="Tw Cen MT" pitchFamily="34" charset="0"/>
                <a:ea typeface="宋体" panose="02010600030101010101" pitchFamily="2" charset="-122"/>
              </a:defRPr>
            </a:lvl1pPr>
            <a:lvl2pPr marL="640080" indent="-273050">
              <a:spcBef>
                <a:spcPts val="550"/>
              </a:spcBef>
              <a:buClr>
                <a:schemeClr val="accent1"/>
              </a:buClr>
              <a:buSzPct val="70000"/>
              <a:buFont typeface="Wingdings" panose="05000000000000000000" pitchFamily="2" charset="2"/>
              <a:buChar char="o"/>
              <a:defRPr kumimoji="1" sz="2200">
                <a:solidFill>
                  <a:schemeClr val="tx1"/>
                </a:solidFill>
                <a:latin typeface="Tw Cen MT" pitchFamily="34" charset="0"/>
                <a:ea typeface="宋体" panose="02010600030101010101" pitchFamily="2" charset="-122"/>
              </a:defRPr>
            </a:lvl2pPr>
            <a:lvl3pPr indent="-228600">
              <a:spcBef>
                <a:spcPts val="500"/>
              </a:spcBef>
              <a:buClr>
                <a:schemeClr val="accent2"/>
              </a:buClr>
              <a:buSzPct val="75000"/>
              <a:buFont typeface="Wingdings" panose="05000000000000000000" pitchFamily="2" charset="2"/>
              <a:buChar char=""/>
              <a:defRPr kumimoji="1" sz="2000">
                <a:solidFill>
                  <a:schemeClr val="tx1"/>
                </a:solidFill>
                <a:latin typeface="Tw Cen MT" pitchFamily="34" charset="0"/>
                <a:ea typeface="宋体" panose="02010600030101010101" pitchFamily="2" charset="-122"/>
              </a:defRPr>
            </a:lvl3pPr>
            <a:lvl4pPr indent="-228600">
              <a:spcBef>
                <a:spcPts val="400"/>
              </a:spcBef>
              <a:buClr>
                <a:srgbClr val="A5AB81"/>
              </a:buClr>
              <a:buSzPct val="75000"/>
              <a:buFont typeface="Wingdings" panose="05000000000000000000" pitchFamily="2" charset="2"/>
              <a:buChar char=""/>
              <a:defRPr kumimoji="1">
                <a:solidFill>
                  <a:schemeClr val="tx1"/>
                </a:solidFill>
                <a:latin typeface="Tw Cen MT" pitchFamily="34" charset="0"/>
                <a:ea typeface="宋体" panose="02010600030101010101" pitchFamily="2" charset="-122"/>
              </a:defRPr>
            </a:lvl4pPr>
            <a:lvl5pPr indent="-228600">
              <a:spcBef>
                <a:spcPts val="400"/>
              </a:spcBef>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5pPr>
            <a:lvl6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6pPr>
            <a:lvl7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7pPr>
            <a:lvl8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8pPr>
            <a:lvl9pPr indent="-228600" eaLnBrk="0" fontAlgn="base" hangingPunct="0">
              <a:spcBef>
                <a:spcPts val="400"/>
              </a:spcBef>
              <a:spcAft>
                <a:spcPct val="0"/>
              </a:spcAft>
              <a:buClr>
                <a:srgbClr val="D8B25C"/>
              </a:buClr>
              <a:buSzPct val="65000"/>
              <a:buFont typeface="Wingdings" panose="05000000000000000000" pitchFamily="2" charset="2"/>
              <a:buChar char=""/>
              <a:defRPr kumimoji="1" sz="1600">
                <a:solidFill>
                  <a:schemeClr val="tx1"/>
                </a:solidFill>
                <a:latin typeface="Tw Cen MT"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刘 淇</a:t>
            </a:r>
          </a:p>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775F55"/>
                </a:solidFill>
                <a:effectLst/>
                <a:uLnTx/>
                <a:uFillTx/>
                <a:latin typeface="华文新魏" panose="02010800040101010101" pitchFamily="2" charset="-122"/>
                <a:ea typeface="华文新魏" panose="02010800040101010101" pitchFamily="2" charset="-122"/>
                <a:cs typeface="+mn-cs"/>
              </a:rPr>
              <a:t>Email: </a:t>
            </a:r>
            <a:r>
              <a:rPr kumimoji="0" lang="en-US" altLang="zh-CN" sz="18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qiliuql@ustc.edu.cn</a:t>
            </a:r>
          </a:p>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
        <p:nvSpPr>
          <p:cNvPr id="2" name="矩形 1"/>
          <p:cNvSpPr/>
          <p:nvPr/>
        </p:nvSpPr>
        <p:spPr>
          <a:xfrm>
            <a:off x="2973494" y="5064457"/>
            <a:ext cx="6054955" cy="707886"/>
          </a:xfrm>
          <a:prstGeom prst="rect">
            <a:avLst/>
          </a:prstGeom>
        </p:spPr>
        <p:txBody>
          <a:bodyPr wrap="square">
            <a:sp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课程主页：</a:t>
            </a:r>
          </a:p>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http://staff.ustc.edu.cn/~qiliuql/AD202</a:t>
            </a:r>
            <a:r>
              <a:rPr kumimoji="0" lang="en-US" altLang="zh-CN" sz="20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3</a:t>
            </a:r>
            <a:r>
              <a:rPr kumimoji="0" lang="zh-CN" altLang="en-US" sz="2000" b="1"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rPr>
              <a:t>.html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实验四：参考资料</a:t>
            </a:r>
          </a:p>
        </p:txBody>
      </p:sp>
      <p:sp>
        <p:nvSpPr>
          <p:cNvPr id="3" name="内容占位符 2"/>
          <p:cNvSpPr>
            <a:spLocks noGrp="1"/>
          </p:cNvSpPr>
          <p:nvPr>
            <p:ph sz="quarter" idx="1"/>
          </p:nvPr>
        </p:nvSpPr>
        <p:spPr/>
        <p:txBody>
          <a:bodyPr/>
          <a:lstStyle/>
          <a:p>
            <a:r>
              <a:rPr lang="en-US" altLang="zh-CN" dirty="0"/>
              <a:t>PISA</a:t>
            </a:r>
            <a:r>
              <a:rPr lang="zh-CN" altLang="en-US" dirty="0"/>
              <a:t>官方网站：</a:t>
            </a:r>
            <a:r>
              <a:rPr lang="en-GB" altLang="zh-CN" dirty="0"/>
              <a:t> </a:t>
            </a:r>
            <a:r>
              <a:rPr lang="en-GB" altLang="zh-CN" dirty="0">
                <a:solidFill>
                  <a:srgbClr val="FFC000"/>
                </a:solidFill>
              </a:rPr>
              <a:t>https://www.oecd.org/pisa/</a:t>
            </a:r>
            <a:endParaRPr lang="en-US" altLang="zh-CN" dirty="0">
              <a:hlinkClick r:id="rId2"/>
            </a:endParaRPr>
          </a:p>
          <a:p>
            <a:r>
              <a:rPr lang="en-US" altLang="zh-CN" dirty="0">
                <a:hlinkClick r:id="rId2"/>
              </a:rPr>
              <a:t>Wiki</a:t>
            </a:r>
            <a:r>
              <a:rPr lang="zh-CN" altLang="en-US" dirty="0">
                <a:hlinkClick r:id="rId2"/>
              </a:rPr>
              <a:t>百科：关联规则学习</a:t>
            </a:r>
            <a:endParaRPr lang="en-US" altLang="zh-CN" dirty="0"/>
          </a:p>
          <a:p>
            <a:r>
              <a:rPr lang="en-US" altLang="zh-CN" dirty="0" err="1"/>
              <a:t>Apriori</a:t>
            </a:r>
            <a:r>
              <a:rPr lang="en-US" altLang="zh-CN" dirty="0"/>
              <a:t> </a:t>
            </a:r>
            <a:r>
              <a:rPr lang="zh-CN" altLang="en-US" dirty="0"/>
              <a:t>算法简介及 </a:t>
            </a:r>
            <a:r>
              <a:rPr lang="en-US" altLang="zh-CN" dirty="0"/>
              <a:t>python</a:t>
            </a:r>
            <a:r>
              <a:rPr lang="zh-CN" altLang="en-US" dirty="0"/>
              <a:t> 实现（</a:t>
            </a:r>
            <a:r>
              <a:rPr lang="zh-CN" altLang="en-US" b="1" dirty="0">
                <a:solidFill>
                  <a:srgbClr val="FF0000"/>
                </a:solidFill>
              </a:rPr>
              <a:t>仅供参考，严禁抄袭</a:t>
            </a:r>
            <a:r>
              <a:rPr lang="zh-CN" altLang="en-US" dirty="0"/>
              <a:t>）</a:t>
            </a:r>
            <a:endParaRPr lang="en-US" altLang="zh-CN" dirty="0"/>
          </a:p>
          <a:p>
            <a:pPr lvl="1"/>
            <a:r>
              <a:rPr lang="en-US" altLang="zh-CN" dirty="0">
                <a:hlinkClick r:id="rId3"/>
              </a:rPr>
              <a:t>https://zhuanlan.zhihu.com/p/39918644</a:t>
            </a:r>
            <a:endParaRPr lang="en-US" altLang="zh-CN" dirty="0"/>
          </a:p>
          <a:p>
            <a:pPr lvl="1"/>
            <a:r>
              <a:rPr lang="en-US" altLang="zh-CN" dirty="0">
                <a:hlinkClick r:id="rId4"/>
              </a:rPr>
              <a:t>https://www.imooc.com/article/266009</a:t>
            </a:r>
            <a:endParaRPr lang="en-US" altLang="zh-CN" dirty="0"/>
          </a:p>
          <a:p>
            <a:r>
              <a:rPr lang="en-US" altLang="zh-CN" dirty="0">
                <a:solidFill>
                  <a:srgbClr val="0070C0"/>
                </a:solidFill>
                <a:hlinkClick r:id="rId5"/>
              </a:rPr>
              <a:t>《</a:t>
            </a:r>
            <a:r>
              <a:rPr lang="zh-CN" altLang="en-US" dirty="0">
                <a:solidFill>
                  <a:srgbClr val="0070C0"/>
                </a:solidFill>
                <a:hlinkClick r:id="rId5"/>
              </a:rPr>
              <a:t>数据挖掘导论</a:t>
            </a:r>
            <a:r>
              <a:rPr lang="en-US" altLang="zh-CN" dirty="0">
                <a:solidFill>
                  <a:srgbClr val="0070C0"/>
                </a:solidFill>
                <a:hlinkClick r:id="rId5"/>
              </a:rPr>
              <a:t>》</a:t>
            </a:r>
            <a:endParaRPr lang="en-US" altLang="zh-CN" dirty="0">
              <a:solidFill>
                <a:srgbClr val="0070C0"/>
              </a:solidFill>
            </a:endParaRPr>
          </a:p>
        </p:txBody>
      </p:sp>
      <p:pic>
        <p:nvPicPr>
          <p:cNvPr id="5" name="图片 4"/>
          <p:cNvPicPr>
            <a:picLocks noChangeAspect="1"/>
          </p:cNvPicPr>
          <p:nvPr/>
        </p:nvPicPr>
        <p:blipFill>
          <a:blip r:embed="rId6"/>
          <a:stretch>
            <a:fillRect/>
          </a:stretch>
        </p:blipFill>
        <p:spPr>
          <a:xfrm>
            <a:off x="7232786" y="3101059"/>
            <a:ext cx="2420060" cy="35283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实验内容：关联规则</a:t>
            </a:r>
          </a:p>
        </p:txBody>
      </p:sp>
      <p:sp>
        <p:nvSpPr>
          <p:cNvPr id="3" name="内容占位符 2"/>
          <p:cNvSpPr>
            <a:spLocks noGrp="1"/>
          </p:cNvSpPr>
          <p:nvPr>
            <p:ph sz="quarter" idx="1"/>
          </p:nvPr>
        </p:nvSpPr>
        <p:spPr/>
        <p:txBody>
          <a:bodyPr/>
          <a:lstStyle/>
          <a:p>
            <a:r>
              <a:rPr lang="zh-CN" altLang="en-US" dirty="0"/>
              <a:t>利用实验三的数据分析结果，选择与 </a:t>
            </a:r>
            <a:r>
              <a:rPr lang="en-US" altLang="zh-CN" dirty="0"/>
              <a:t>REPEAT </a:t>
            </a:r>
            <a:r>
              <a:rPr lang="zh-CN" altLang="en-US" dirty="0"/>
              <a:t>列</a:t>
            </a:r>
            <a:r>
              <a:rPr lang="zh-CN" altLang="en-US" b="1" dirty="0">
                <a:solidFill>
                  <a:srgbClr val="FF0000"/>
                </a:solidFill>
              </a:rPr>
              <a:t>最相关的 </a:t>
            </a:r>
            <a:r>
              <a:rPr lang="en-US" altLang="zh-CN" b="1" dirty="0">
                <a:solidFill>
                  <a:srgbClr val="FF0000"/>
                </a:solidFill>
              </a:rPr>
              <a:t>5 </a:t>
            </a:r>
            <a:r>
              <a:rPr lang="zh-CN" altLang="en-US" b="1" dirty="0">
                <a:solidFill>
                  <a:srgbClr val="FF0000"/>
                </a:solidFill>
              </a:rPr>
              <a:t>个特征</a:t>
            </a:r>
            <a:r>
              <a:rPr lang="zh-CN" altLang="en-US" dirty="0"/>
              <a:t>作为特征集，根据</a:t>
            </a:r>
            <a:r>
              <a:rPr lang="zh-CN" altLang="en-US" b="1" dirty="0">
                <a:solidFill>
                  <a:srgbClr val="FF0000"/>
                </a:solidFill>
                <a:highlight>
                  <a:srgbClr val="FFFF00"/>
                </a:highlight>
              </a:rPr>
              <a:t>关联规则算法</a:t>
            </a:r>
            <a:r>
              <a:rPr lang="zh-CN" altLang="en-US" dirty="0"/>
              <a:t>，挖掘这</a:t>
            </a:r>
            <a:r>
              <a:rPr lang="en-US" altLang="zh-CN" dirty="0"/>
              <a:t> 5 </a:t>
            </a:r>
            <a:r>
              <a:rPr lang="zh-CN" altLang="en-US" dirty="0"/>
              <a:t>个特征和 </a:t>
            </a:r>
            <a:r>
              <a:rPr lang="en-US" altLang="zh-CN" dirty="0"/>
              <a:t>REPEAT </a:t>
            </a:r>
            <a:r>
              <a:rPr lang="zh-CN" altLang="en-US" dirty="0"/>
              <a:t>构成的</a:t>
            </a:r>
            <a:r>
              <a:rPr lang="zh-CN" altLang="en-US" b="1" dirty="0">
                <a:solidFill>
                  <a:srgbClr val="FF0000"/>
                </a:solidFill>
              </a:rPr>
              <a:t>频繁项集</a:t>
            </a:r>
            <a:r>
              <a:rPr lang="zh-CN" altLang="en-US" dirty="0"/>
              <a:t>和</a:t>
            </a:r>
            <a:r>
              <a:rPr lang="zh-CN" altLang="en-US" b="1" dirty="0">
                <a:solidFill>
                  <a:srgbClr val="FF0000"/>
                </a:solidFill>
              </a:rPr>
              <a:t>关联规则</a:t>
            </a:r>
            <a:endParaRPr lang="en-US" altLang="zh-CN" b="1" dirty="0">
              <a:solidFill>
                <a:srgbClr val="FF0000"/>
              </a:solidFill>
            </a:endParaRPr>
          </a:p>
          <a:p>
            <a:r>
              <a:rPr lang="zh-CN" altLang="en-US" dirty="0"/>
              <a:t>注意：</a:t>
            </a:r>
            <a:endParaRPr lang="en-US" altLang="zh-CN" dirty="0"/>
          </a:p>
          <a:p>
            <a:pPr lvl="1"/>
            <a:r>
              <a:rPr lang="zh-CN" altLang="en-US" dirty="0"/>
              <a:t>数据集中与 </a:t>
            </a:r>
            <a:r>
              <a:rPr lang="en-US" altLang="zh-CN" dirty="0"/>
              <a:t>REPEAT </a:t>
            </a:r>
            <a:r>
              <a:rPr lang="zh-CN" altLang="en-US" dirty="0"/>
              <a:t>列直接相关的三个特征在本次实验中仅允许合为一个特征使用。</a:t>
            </a:r>
            <a:endParaRPr lang="en-US" altLang="zh-CN" dirty="0"/>
          </a:p>
          <a:p>
            <a:pPr lvl="2"/>
            <a:r>
              <a:rPr lang="en-US" altLang="zh-CN" dirty="0"/>
              <a:t>'ST127Q01TA', 'ST127Q02TA', 'ST127Q03TA’</a:t>
            </a:r>
          </a:p>
          <a:p>
            <a:pPr marL="753745" lvl="1" indent="-342900"/>
            <a:r>
              <a:rPr lang="zh-CN" altLang="en-US" dirty="0"/>
              <a:t>需要挖掘的频繁项集的最小支持度（</a:t>
            </a:r>
            <a:r>
              <a:rPr lang="en-US" altLang="zh-CN" dirty="0"/>
              <a:t>min-support</a:t>
            </a:r>
            <a:r>
              <a:rPr lang="zh-CN" altLang="en-US" dirty="0"/>
              <a:t>）阈值为</a:t>
            </a:r>
            <a:r>
              <a:rPr lang="en-US" altLang="zh-CN" dirty="0"/>
              <a:t> 0.6</a:t>
            </a:r>
            <a:r>
              <a:rPr lang="zh-CN" altLang="en-US" dirty="0"/>
              <a:t>， 最小置信度（</a:t>
            </a:r>
            <a:r>
              <a:rPr lang="en-US" altLang="zh-CN" dirty="0"/>
              <a:t>min-confidence</a:t>
            </a:r>
            <a:r>
              <a:rPr lang="zh-CN" altLang="en-US" dirty="0"/>
              <a:t>）阈值为 </a:t>
            </a:r>
            <a:r>
              <a:rPr lang="en-US" altLang="zh-CN" dirty="0"/>
              <a:t>0.8</a:t>
            </a:r>
          </a:p>
          <a:p>
            <a:pPr marL="753745" lvl="1" indent="-342900"/>
            <a:r>
              <a:rPr lang="zh-CN" altLang="en-US" dirty="0"/>
              <a:t>建议使用的关联规则算法：</a:t>
            </a:r>
            <a:r>
              <a:rPr lang="en-US" altLang="zh-CN" b="1" dirty="0" err="1">
                <a:solidFill>
                  <a:srgbClr val="FF0000"/>
                </a:solidFill>
              </a:rPr>
              <a:t>Apriori</a:t>
            </a:r>
            <a:r>
              <a:rPr lang="en-US" altLang="zh-CN" dirty="0"/>
              <a:t> </a:t>
            </a:r>
            <a:r>
              <a:rPr lang="zh-CN" altLang="en-US" dirty="0"/>
              <a:t>或相关的改进算法（</a:t>
            </a:r>
            <a:r>
              <a:rPr lang="zh-CN" altLang="en-US" b="1" dirty="0">
                <a:solidFill>
                  <a:srgbClr val="FF0000"/>
                </a:solidFill>
              </a:rPr>
              <a:t>不允许调包，需要自行实现</a:t>
            </a:r>
            <a:r>
              <a:rPr lang="zh-CN" altLang="en-US" dirty="0"/>
              <a:t>）</a:t>
            </a:r>
            <a:endParaRPr lang="en-US" altLang="zh-CN" dirty="0"/>
          </a:p>
          <a:p>
            <a:pPr marL="753745" lvl="1" indent="-342900"/>
            <a:r>
              <a:rPr lang="zh-CN" altLang="en-US" dirty="0"/>
              <a:t>选择的特征集可以是数据集里有的，也可以是自己在实验三中构建的特征</a:t>
            </a:r>
            <a:endParaRPr lang="en-US" altLang="zh-CN" dirty="0"/>
          </a:p>
          <a:p>
            <a:pPr marL="753745" lvl="1" indent="-342900"/>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示例：特征选择</a:t>
            </a:r>
          </a:p>
        </p:txBody>
      </p:sp>
      <p:sp>
        <p:nvSpPr>
          <p:cNvPr id="3" name="内容占位符 2"/>
          <p:cNvSpPr>
            <a:spLocks noGrp="1"/>
          </p:cNvSpPr>
          <p:nvPr>
            <p:ph sz="quarter" idx="1"/>
          </p:nvPr>
        </p:nvSpPr>
        <p:spPr/>
        <p:txBody>
          <a:bodyPr/>
          <a:lstStyle/>
          <a:p>
            <a:r>
              <a:rPr lang="zh-CN" altLang="en-US" dirty="0"/>
              <a:t>选择如下相关的特征，构建一个子集</a:t>
            </a:r>
          </a:p>
        </p:txBody>
      </p:sp>
      <p:pic>
        <p:nvPicPr>
          <p:cNvPr id="5" name="图片 4"/>
          <p:cNvPicPr>
            <a:picLocks noChangeAspect="1"/>
          </p:cNvPicPr>
          <p:nvPr/>
        </p:nvPicPr>
        <p:blipFill>
          <a:blip r:embed="rId2"/>
          <a:stretch>
            <a:fillRect/>
          </a:stretch>
        </p:blipFill>
        <p:spPr>
          <a:xfrm>
            <a:off x="2944077" y="2199149"/>
            <a:ext cx="6047172" cy="39516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示例：数据处理</a:t>
            </a:r>
          </a:p>
        </p:txBody>
      </p:sp>
      <p:sp>
        <p:nvSpPr>
          <p:cNvPr id="3" name="内容占位符 2"/>
          <p:cNvSpPr>
            <a:spLocks noGrp="1"/>
          </p:cNvSpPr>
          <p:nvPr>
            <p:ph sz="quarter" idx="1"/>
          </p:nvPr>
        </p:nvSpPr>
        <p:spPr/>
        <p:txBody>
          <a:bodyPr/>
          <a:lstStyle/>
          <a:p>
            <a:r>
              <a:rPr lang="zh-CN" altLang="en-US" dirty="0"/>
              <a:t>根据 </a:t>
            </a:r>
            <a:r>
              <a:rPr lang="en-US" altLang="zh-CN" dirty="0"/>
              <a:t>codebook </a:t>
            </a:r>
            <a:r>
              <a:rPr lang="zh-CN" altLang="en-US" dirty="0"/>
              <a:t>中对问题的描述，修改特征名为易于理解的名称</a:t>
            </a:r>
            <a:endParaRPr lang="en-US" altLang="zh-CN" dirty="0"/>
          </a:p>
          <a:p>
            <a:r>
              <a:rPr lang="zh-CN" altLang="en-US" dirty="0"/>
              <a:t>构建项目集</a:t>
            </a:r>
            <a:r>
              <a:rPr lang="en-US" altLang="zh-CN" dirty="0"/>
              <a:t> itemdf</a:t>
            </a:r>
          </a:p>
        </p:txBody>
      </p:sp>
      <p:pic>
        <p:nvPicPr>
          <p:cNvPr id="7" name="图片 6"/>
          <p:cNvPicPr>
            <a:picLocks noChangeAspect="1"/>
          </p:cNvPicPr>
          <p:nvPr/>
        </p:nvPicPr>
        <p:blipFill>
          <a:blip r:embed="rId2"/>
          <a:stretch>
            <a:fillRect/>
          </a:stretch>
        </p:blipFill>
        <p:spPr>
          <a:xfrm>
            <a:off x="478361" y="2692139"/>
            <a:ext cx="4245540" cy="1665558"/>
          </a:xfrm>
          <a:prstGeom prst="rect">
            <a:avLst/>
          </a:prstGeom>
        </p:spPr>
      </p:pic>
      <p:pic>
        <p:nvPicPr>
          <p:cNvPr id="9" name="图片 8"/>
          <p:cNvPicPr>
            <a:picLocks noChangeAspect="1"/>
          </p:cNvPicPr>
          <p:nvPr/>
        </p:nvPicPr>
        <p:blipFill>
          <a:blip r:embed="rId3"/>
          <a:stretch>
            <a:fillRect/>
          </a:stretch>
        </p:blipFill>
        <p:spPr>
          <a:xfrm>
            <a:off x="4971863" y="2094899"/>
            <a:ext cx="6912609" cy="4310856"/>
          </a:xfrm>
          <a:prstGeom prst="rect">
            <a:avLst/>
          </a:prstGeom>
        </p:spPr>
      </p:pic>
      <p:sp>
        <p:nvSpPr>
          <p:cNvPr id="4" name="文本框 3"/>
          <p:cNvSpPr txBox="1"/>
          <p:nvPr/>
        </p:nvSpPr>
        <p:spPr>
          <a:xfrm>
            <a:off x="511175" y="4914265"/>
            <a:ext cx="4280535" cy="1229995"/>
          </a:xfrm>
          <a:prstGeom prst="rect">
            <a:avLst/>
          </a:prstGeom>
          <a:noFill/>
        </p:spPr>
        <p:txBody>
          <a:bodyPr wrap="square" rtlCol="0">
            <a:spAutoFit/>
          </a:bodyPr>
          <a:lstStyle/>
          <a:p>
            <a:pPr marL="0" indent="0">
              <a:buNone/>
            </a:pPr>
            <a:r>
              <a:rPr lang="en-US" altLang="zh-CN" sz="2000" dirty="0">
                <a:latin typeface="Palatino Linotype" panose="02040502050505030304" pitchFamily="18" charset="0"/>
                <a:cs typeface="Calibri" panose="020F0502020204030204" pitchFamily="34" charset="0"/>
                <a:sym typeface="+mn-ea"/>
              </a:rPr>
              <a:t>P.S.构建项目集 itemdf 的方法仅供参考。</a:t>
            </a:r>
          </a:p>
          <a:p>
            <a:pPr marL="0" indent="0">
              <a:buNone/>
            </a:pPr>
            <a:r>
              <a:rPr lang="en-US" altLang="zh-CN" sz="2000" dirty="0">
                <a:latin typeface="Palatino Linotype" panose="02040502050505030304" pitchFamily="18" charset="0"/>
                <a:cs typeface="Calibri" panose="020F0502020204030204" pitchFamily="34" charset="0"/>
                <a:sym typeface="+mn-ea"/>
              </a:rPr>
              <a:t>同学们可以按需自己另外处理。</a:t>
            </a:r>
            <a:endParaRPr lang="zh-CN" altLang="en-US" sz="1400" dirty="0"/>
          </a:p>
          <a:p>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err="1"/>
              <a:t>Apriori</a:t>
            </a:r>
            <a:r>
              <a:rPr lang="zh-CN" altLang="en-US" dirty="0"/>
              <a:t>算法实现</a:t>
            </a:r>
          </a:p>
        </p:txBody>
      </p:sp>
      <p:sp>
        <p:nvSpPr>
          <p:cNvPr id="7" name="内容占位符 6"/>
          <p:cNvSpPr>
            <a:spLocks noGrp="1"/>
          </p:cNvSpPr>
          <p:nvPr>
            <p:ph sz="quarter" idx="1"/>
          </p:nvPr>
        </p:nvSpPr>
        <p:spPr/>
        <p:txBody>
          <a:bodyPr/>
          <a:lstStyle/>
          <a:p>
            <a:r>
              <a:rPr lang="en-US" altLang="zh-CN" dirty="0">
                <a:solidFill>
                  <a:srgbClr val="0070C0"/>
                </a:solidFill>
                <a:hlinkClick r:id="rId2"/>
              </a:rPr>
              <a:t>《</a:t>
            </a:r>
            <a:r>
              <a:rPr lang="zh-CN" altLang="en-US" dirty="0">
                <a:solidFill>
                  <a:srgbClr val="0070C0"/>
                </a:solidFill>
                <a:hlinkClick r:id="rId2"/>
              </a:rPr>
              <a:t>数据挖掘导论</a:t>
            </a:r>
            <a:r>
              <a:rPr lang="en-US" altLang="zh-CN" dirty="0">
                <a:solidFill>
                  <a:srgbClr val="0070C0"/>
                </a:solidFill>
                <a:hlinkClick r:id="rId2"/>
              </a:rPr>
              <a:t>》</a:t>
            </a:r>
            <a:r>
              <a:rPr lang="en-US" altLang="zh-CN" dirty="0">
                <a:solidFill>
                  <a:srgbClr val="0070C0"/>
                </a:solidFill>
              </a:rPr>
              <a:t> page 208</a:t>
            </a:r>
          </a:p>
          <a:p>
            <a:endParaRPr lang="zh-CN" altLang="en-US" dirty="0"/>
          </a:p>
        </p:txBody>
      </p:sp>
      <p:pic>
        <p:nvPicPr>
          <p:cNvPr id="9" name="图片 8"/>
          <p:cNvPicPr>
            <a:picLocks noChangeAspect="1"/>
          </p:cNvPicPr>
          <p:nvPr/>
        </p:nvPicPr>
        <p:blipFill>
          <a:blip r:embed="rId3"/>
          <a:stretch>
            <a:fillRect/>
          </a:stretch>
        </p:blipFill>
        <p:spPr>
          <a:xfrm>
            <a:off x="2062163" y="2116105"/>
            <a:ext cx="8131841" cy="40169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示例：实验结果</a:t>
            </a:r>
          </a:p>
        </p:txBody>
      </p:sp>
      <p:sp>
        <p:nvSpPr>
          <p:cNvPr id="3" name="内容占位符 2"/>
          <p:cNvSpPr>
            <a:spLocks noGrp="1"/>
          </p:cNvSpPr>
          <p:nvPr>
            <p:ph sz="quarter" idx="1"/>
          </p:nvPr>
        </p:nvSpPr>
        <p:spPr>
          <a:xfrm>
            <a:off x="251381" y="1268760"/>
            <a:ext cx="11521280" cy="4968552"/>
          </a:xfrm>
        </p:spPr>
        <p:txBody>
          <a:bodyPr/>
          <a:lstStyle/>
          <a:p>
            <a:r>
              <a:rPr lang="zh-CN" altLang="en-US" dirty="0"/>
              <a:t>获得项目集 </a:t>
            </a:r>
            <a:r>
              <a:rPr lang="en-US" altLang="zh-CN" dirty="0" err="1"/>
              <a:t>itemdf</a:t>
            </a:r>
            <a:r>
              <a:rPr lang="en-US" altLang="zh-CN" dirty="0"/>
              <a:t> </a:t>
            </a:r>
            <a:r>
              <a:rPr lang="zh-CN" altLang="en-US" dirty="0"/>
              <a:t>后，用关联规则算法挖掘</a:t>
            </a:r>
            <a:r>
              <a:rPr lang="zh-CN" altLang="en-US" dirty="0">
                <a:solidFill>
                  <a:srgbClr val="FF0000"/>
                </a:solidFill>
              </a:rPr>
              <a:t>包含 </a:t>
            </a:r>
            <a:r>
              <a:rPr lang="en-US" altLang="zh-CN" dirty="0">
                <a:solidFill>
                  <a:srgbClr val="FF0000"/>
                </a:solidFill>
              </a:rPr>
              <a:t>Repeat </a:t>
            </a:r>
            <a:r>
              <a:rPr lang="zh-CN" altLang="en-US" dirty="0"/>
              <a:t>的频繁项和关联规则</a:t>
            </a:r>
            <a:endParaRPr lang="en-US" altLang="zh-CN" dirty="0"/>
          </a:p>
          <a:p>
            <a:pPr lvl="1"/>
            <a:r>
              <a:rPr lang="zh-CN" altLang="en-US" dirty="0"/>
              <a:t>频繁项集和关联规则的支持度和置信度均</a:t>
            </a:r>
            <a:r>
              <a:rPr lang="zh-CN" altLang="en-US" dirty="0">
                <a:solidFill>
                  <a:srgbClr val="FF0000"/>
                </a:solidFill>
              </a:rPr>
              <a:t>需要根据公式计算给出</a:t>
            </a:r>
            <a:endParaRPr lang="en-US" altLang="zh-CN" dirty="0">
              <a:solidFill>
                <a:srgbClr val="FF0000"/>
              </a:solidFill>
            </a:endParaRPr>
          </a:p>
          <a:p>
            <a:pPr lvl="1"/>
            <a:r>
              <a:rPr lang="zh-CN" altLang="en-US" dirty="0"/>
              <a:t>关联规则中，后项需包含 </a:t>
            </a:r>
            <a:r>
              <a:rPr lang="en-US" altLang="zh-CN" dirty="0"/>
              <a:t>Repeat</a:t>
            </a:r>
            <a:r>
              <a:rPr lang="zh-CN" altLang="en-US" dirty="0"/>
              <a:t>（</a:t>
            </a:r>
            <a:r>
              <a:rPr lang="en-US" altLang="zh-CN" dirty="0"/>
              <a:t>== 0 or 1</a:t>
            </a:r>
            <a:r>
              <a:rPr lang="zh-CN" altLang="en-US" dirty="0"/>
              <a:t>）的所有取值</a:t>
            </a:r>
            <a:endParaRPr lang="en-US" altLang="zh-CN" dirty="0"/>
          </a:p>
          <a:p>
            <a:r>
              <a:rPr lang="zh-CN" altLang="en-US" dirty="0">
                <a:solidFill>
                  <a:srgbClr val="FF0000"/>
                </a:solidFill>
              </a:rPr>
              <a:t>需要分析实验结果</a:t>
            </a:r>
          </a:p>
          <a:p>
            <a:endParaRPr lang="zh-CN" altLang="en-US" dirty="0"/>
          </a:p>
        </p:txBody>
      </p:sp>
      <p:pic>
        <p:nvPicPr>
          <p:cNvPr id="6" name="图片 5">
            <a:extLst>
              <a:ext uri="{FF2B5EF4-FFF2-40B4-BE49-F238E27FC236}">
                <a16:creationId xmlns:a16="http://schemas.microsoft.com/office/drawing/2014/main" id="{A6046910-7B57-065D-5950-4C6ECC40EF57}"/>
              </a:ext>
            </a:extLst>
          </p:cNvPr>
          <p:cNvPicPr>
            <a:picLocks noChangeAspect="1"/>
          </p:cNvPicPr>
          <p:nvPr/>
        </p:nvPicPr>
        <p:blipFill>
          <a:blip r:embed="rId2"/>
          <a:stretch>
            <a:fillRect/>
          </a:stretch>
        </p:blipFill>
        <p:spPr>
          <a:xfrm>
            <a:off x="676944" y="3816539"/>
            <a:ext cx="3691898" cy="2693165"/>
          </a:xfrm>
          <a:prstGeom prst="rect">
            <a:avLst/>
          </a:prstGeom>
        </p:spPr>
      </p:pic>
      <p:pic>
        <p:nvPicPr>
          <p:cNvPr id="10" name="图片 9">
            <a:extLst>
              <a:ext uri="{FF2B5EF4-FFF2-40B4-BE49-F238E27FC236}">
                <a16:creationId xmlns:a16="http://schemas.microsoft.com/office/drawing/2014/main" id="{50436FDB-81C6-0608-094D-517467F755E1}"/>
              </a:ext>
            </a:extLst>
          </p:cNvPr>
          <p:cNvPicPr>
            <a:picLocks noChangeAspect="1"/>
          </p:cNvPicPr>
          <p:nvPr/>
        </p:nvPicPr>
        <p:blipFill>
          <a:blip r:embed="rId3"/>
          <a:stretch>
            <a:fillRect/>
          </a:stretch>
        </p:blipFill>
        <p:spPr>
          <a:xfrm>
            <a:off x="4870603" y="3822797"/>
            <a:ext cx="6546150" cy="2414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1C19F-B792-39A3-1A61-F04B0A1DA11B}"/>
              </a:ext>
            </a:extLst>
          </p:cNvPr>
          <p:cNvSpPr>
            <a:spLocks noGrp="1"/>
          </p:cNvSpPr>
          <p:nvPr>
            <p:ph type="title"/>
          </p:nvPr>
        </p:nvSpPr>
        <p:spPr/>
        <p:txBody>
          <a:bodyPr/>
          <a:lstStyle/>
          <a:p>
            <a:r>
              <a:rPr lang="zh-CN" altLang="en-US" dirty="0"/>
              <a:t>实验内容：加分项（</a:t>
            </a:r>
            <a:r>
              <a:rPr lang="en-US" altLang="zh-CN" dirty="0"/>
              <a:t>1</a:t>
            </a:r>
            <a:r>
              <a:rPr lang="zh-CN" altLang="en-US" dirty="0"/>
              <a:t>）</a:t>
            </a:r>
          </a:p>
        </p:txBody>
      </p:sp>
      <p:sp>
        <p:nvSpPr>
          <p:cNvPr id="3" name="内容占位符 2">
            <a:extLst>
              <a:ext uri="{FF2B5EF4-FFF2-40B4-BE49-F238E27FC236}">
                <a16:creationId xmlns:a16="http://schemas.microsoft.com/office/drawing/2014/main" id="{2FADB7DB-F4A9-F0EA-9156-6414FFD8C086}"/>
              </a:ext>
            </a:extLst>
          </p:cNvPr>
          <p:cNvSpPr>
            <a:spLocks noGrp="1"/>
          </p:cNvSpPr>
          <p:nvPr>
            <p:ph sz="quarter" idx="1"/>
          </p:nvPr>
        </p:nvSpPr>
        <p:spPr/>
        <p:txBody>
          <a:bodyPr/>
          <a:lstStyle/>
          <a:p>
            <a:r>
              <a:rPr lang="zh-CN" altLang="en-US" dirty="0"/>
              <a:t>课堂中提到：关联规则除了置信度之外，还有其他评测指标</a:t>
            </a:r>
            <a:endParaRPr lang="en-US" altLang="zh-CN" dirty="0"/>
          </a:p>
          <a:p>
            <a:r>
              <a:rPr lang="zh-CN" altLang="en-US" dirty="0"/>
              <a:t>请同学们自行尝试计算，并分析比较结果</a:t>
            </a:r>
          </a:p>
        </p:txBody>
      </p:sp>
      <p:pic>
        <p:nvPicPr>
          <p:cNvPr id="5" name="图片 4">
            <a:extLst>
              <a:ext uri="{FF2B5EF4-FFF2-40B4-BE49-F238E27FC236}">
                <a16:creationId xmlns:a16="http://schemas.microsoft.com/office/drawing/2014/main" id="{A555F098-6BA1-8DC4-BAD2-901E1C775256}"/>
              </a:ext>
            </a:extLst>
          </p:cNvPr>
          <p:cNvPicPr>
            <a:picLocks noChangeAspect="1"/>
          </p:cNvPicPr>
          <p:nvPr/>
        </p:nvPicPr>
        <p:blipFill>
          <a:blip r:embed="rId2"/>
          <a:stretch>
            <a:fillRect/>
          </a:stretch>
        </p:blipFill>
        <p:spPr>
          <a:xfrm>
            <a:off x="1197213" y="2680963"/>
            <a:ext cx="5546417" cy="2775930"/>
          </a:xfrm>
          <a:prstGeom prst="rect">
            <a:avLst/>
          </a:prstGeom>
        </p:spPr>
      </p:pic>
    </p:spTree>
    <p:extLst>
      <p:ext uri="{BB962C8B-B14F-4D97-AF65-F5344CB8AC3E}">
        <p14:creationId xmlns:p14="http://schemas.microsoft.com/office/powerpoint/2010/main" val="348342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C96BF-5EE6-6FED-F4E9-9ABBC88E57FA}"/>
              </a:ext>
            </a:extLst>
          </p:cNvPr>
          <p:cNvSpPr>
            <a:spLocks noGrp="1"/>
          </p:cNvSpPr>
          <p:nvPr>
            <p:ph type="title"/>
          </p:nvPr>
        </p:nvSpPr>
        <p:spPr/>
        <p:txBody>
          <a:bodyPr/>
          <a:lstStyle/>
          <a:p>
            <a:r>
              <a:rPr lang="zh-CN" altLang="en-US" dirty="0"/>
              <a:t>实验内容：加分项（</a:t>
            </a:r>
            <a:r>
              <a:rPr lang="en-US" altLang="zh-CN" dirty="0"/>
              <a:t>2</a:t>
            </a:r>
            <a:r>
              <a:rPr lang="zh-CN" altLang="en-US" dirty="0"/>
              <a:t>）</a:t>
            </a:r>
          </a:p>
        </p:txBody>
      </p:sp>
      <p:sp>
        <p:nvSpPr>
          <p:cNvPr id="3" name="内容占位符 2">
            <a:extLst>
              <a:ext uri="{FF2B5EF4-FFF2-40B4-BE49-F238E27FC236}">
                <a16:creationId xmlns:a16="http://schemas.microsoft.com/office/drawing/2014/main" id="{249FD035-BF1A-069C-12AD-5D6E9F78A0F9}"/>
              </a:ext>
            </a:extLst>
          </p:cNvPr>
          <p:cNvSpPr>
            <a:spLocks noGrp="1"/>
          </p:cNvSpPr>
          <p:nvPr>
            <p:ph sz="quarter" idx="1"/>
          </p:nvPr>
        </p:nvSpPr>
        <p:spPr/>
        <p:txBody>
          <a:bodyPr/>
          <a:lstStyle/>
          <a:p>
            <a:r>
              <a:rPr lang="zh-CN" altLang="en-US" dirty="0"/>
              <a:t>数据集中是所有西语地区的学生的作答结果，其中包含不同国家的学生。</a:t>
            </a:r>
            <a:r>
              <a:rPr lang="zh-CN" altLang="en-US" sz="2400" dirty="0">
                <a:solidFill>
                  <a:srgbClr val="0070C0"/>
                </a:solidFill>
              </a:rPr>
              <a:t>字段：</a:t>
            </a:r>
            <a:r>
              <a:rPr lang="en-US" altLang="zh-CN" sz="2400" dirty="0">
                <a:solidFill>
                  <a:srgbClr val="0070C0"/>
                </a:solidFill>
              </a:rPr>
              <a:t>CNTRYID</a:t>
            </a:r>
            <a:r>
              <a:rPr lang="zh-CN" altLang="en-US" sz="2400" dirty="0">
                <a:solidFill>
                  <a:srgbClr val="0070C0"/>
                </a:solidFill>
              </a:rPr>
              <a:t>（</a:t>
            </a:r>
            <a:r>
              <a:rPr lang="en-US" altLang="zh-CN" sz="2400" dirty="0">
                <a:solidFill>
                  <a:srgbClr val="0070C0"/>
                </a:solidFill>
              </a:rPr>
              <a:t>Country Identifier</a:t>
            </a:r>
            <a:r>
              <a:rPr lang="zh-CN" altLang="en-US" sz="2400" dirty="0">
                <a:solidFill>
                  <a:srgbClr val="0070C0"/>
                </a:solidFill>
              </a:rPr>
              <a:t>）</a:t>
            </a:r>
            <a:endParaRPr lang="en-US" altLang="zh-CN" sz="2400" dirty="0">
              <a:solidFill>
                <a:srgbClr val="0070C0"/>
              </a:solidFill>
            </a:endParaRPr>
          </a:p>
          <a:p>
            <a:r>
              <a:rPr lang="zh-CN" altLang="en-US" dirty="0"/>
              <a:t>请同学们自行挖掘单个国家的关联规则和数据集整体的关联规则是否存在差异</a:t>
            </a:r>
            <a:endParaRPr lang="en-US" altLang="zh-CN" dirty="0"/>
          </a:p>
        </p:txBody>
      </p:sp>
      <p:pic>
        <p:nvPicPr>
          <p:cNvPr id="5" name="图片 4">
            <a:extLst>
              <a:ext uri="{FF2B5EF4-FFF2-40B4-BE49-F238E27FC236}">
                <a16:creationId xmlns:a16="http://schemas.microsoft.com/office/drawing/2014/main" id="{F5D5979F-8FE0-5A9B-448F-FF13ED961550}"/>
              </a:ext>
            </a:extLst>
          </p:cNvPr>
          <p:cNvPicPr>
            <a:picLocks noChangeAspect="1"/>
          </p:cNvPicPr>
          <p:nvPr/>
        </p:nvPicPr>
        <p:blipFill>
          <a:blip r:embed="rId2"/>
          <a:stretch>
            <a:fillRect/>
          </a:stretch>
        </p:blipFill>
        <p:spPr>
          <a:xfrm>
            <a:off x="431371" y="3722304"/>
            <a:ext cx="4698823" cy="2593673"/>
          </a:xfrm>
          <a:prstGeom prst="rect">
            <a:avLst/>
          </a:prstGeom>
        </p:spPr>
      </p:pic>
      <p:pic>
        <p:nvPicPr>
          <p:cNvPr id="7" name="图片 6">
            <a:extLst>
              <a:ext uri="{FF2B5EF4-FFF2-40B4-BE49-F238E27FC236}">
                <a16:creationId xmlns:a16="http://schemas.microsoft.com/office/drawing/2014/main" id="{35E756A8-A408-F99E-5C56-35F2A0F36DB0}"/>
              </a:ext>
            </a:extLst>
          </p:cNvPr>
          <p:cNvPicPr>
            <a:picLocks noChangeAspect="1"/>
          </p:cNvPicPr>
          <p:nvPr/>
        </p:nvPicPr>
        <p:blipFill>
          <a:blip r:embed="rId3"/>
          <a:stretch>
            <a:fillRect/>
          </a:stretch>
        </p:blipFill>
        <p:spPr>
          <a:xfrm>
            <a:off x="6457716" y="3753036"/>
            <a:ext cx="4584526" cy="2641606"/>
          </a:xfrm>
          <a:prstGeom prst="rect">
            <a:avLst/>
          </a:prstGeom>
        </p:spPr>
      </p:pic>
    </p:spTree>
    <p:extLst>
      <p:ext uri="{BB962C8B-B14F-4D97-AF65-F5344CB8AC3E}">
        <p14:creationId xmlns:p14="http://schemas.microsoft.com/office/powerpoint/2010/main" val="201399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实验四</a:t>
            </a:r>
          </a:p>
        </p:txBody>
      </p:sp>
      <p:sp>
        <p:nvSpPr>
          <p:cNvPr id="3" name="内容占位符 2"/>
          <p:cNvSpPr>
            <a:spLocks noGrp="1"/>
          </p:cNvSpPr>
          <p:nvPr>
            <p:ph sz="quarter" idx="1"/>
          </p:nvPr>
        </p:nvSpPr>
        <p:spPr/>
        <p:txBody>
          <a:bodyPr/>
          <a:lstStyle/>
          <a:p>
            <a:r>
              <a:rPr lang="zh-CN" altLang="en-US" dirty="0"/>
              <a:t>提交要求</a:t>
            </a:r>
            <a:endParaRPr lang="en-US" altLang="zh-CN" dirty="0"/>
          </a:p>
          <a:p>
            <a:pPr lvl="1"/>
            <a:r>
              <a:rPr lang="zh-CN" altLang="en-US" dirty="0"/>
              <a:t>将 </a:t>
            </a:r>
            <a:r>
              <a:rPr lang="en-US" altLang="zh-CN" dirty="0" err="1"/>
              <a:t>jupyter</a:t>
            </a:r>
            <a:r>
              <a:rPr lang="zh-CN" altLang="en-US" dirty="0"/>
              <a:t>文件和实验报告打包成一个压缩文件，</a:t>
            </a:r>
            <a:br>
              <a:rPr lang="en-US" altLang="zh-CN" dirty="0"/>
            </a:br>
            <a:r>
              <a:rPr lang="zh-CN" altLang="en-US" dirty="0"/>
              <a:t>发送给助教：</a:t>
            </a:r>
            <a:r>
              <a:rPr lang="en-US" altLang="zh-CN" sz="2800" b="1" dirty="0">
                <a:solidFill>
                  <a:srgbClr val="FF0000"/>
                </a:solidFill>
              </a:rPr>
              <a:t>ustc_AD2023@163.com</a:t>
            </a:r>
          </a:p>
          <a:p>
            <a:pPr lvl="1"/>
            <a:r>
              <a:rPr lang="zh-CN" altLang="en-US" dirty="0"/>
              <a:t>邮件标题</a:t>
            </a:r>
            <a:r>
              <a:rPr lang="en-US" altLang="zh-CN" dirty="0"/>
              <a:t>: </a:t>
            </a:r>
            <a:r>
              <a:rPr lang="zh-CN" altLang="en-US" dirty="0"/>
              <a:t>姓名</a:t>
            </a:r>
            <a:r>
              <a:rPr lang="en-US" altLang="zh-CN" dirty="0"/>
              <a:t>_</a:t>
            </a:r>
            <a:r>
              <a:rPr lang="zh-CN" altLang="en-US" dirty="0"/>
              <a:t>学号</a:t>
            </a:r>
            <a:r>
              <a:rPr lang="en-US" altLang="zh-CN" dirty="0"/>
              <a:t>_exp4</a:t>
            </a:r>
            <a:br>
              <a:rPr lang="en-US" altLang="zh-CN" dirty="0"/>
            </a:br>
            <a:r>
              <a:rPr lang="zh-CN" altLang="en-US" dirty="0"/>
              <a:t>压缩文件命名格式：姓名</a:t>
            </a:r>
            <a:r>
              <a:rPr lang="en-US" altLang="zh-CN" dirty="0"/>
              <a:t>_</a:t>
            </a:r>
            <a:r>
              <a:rPr lang="zh-CN" altLang="en-US" dirty="0"/>
              <a:t>学号</a:t>
            </a:r>
            <a:r>
              <a:rPr lang="en-US" altLang="zh-CN" dirty="0"/>
              <a:t>_exp4.zip (</a:t>
            </a:r>
            <a:r>
              <a:rPr lang="en-US" altLang="zh-CN" dirty="0" err="1"/>
              <a:t>rar</a:t>
            </a:r>
            <a:r>
              <a:rPr lang="en-US" altLang="zh-CN" dirty="0"/>
              <a:t>)</a:t>
            </a:r>
          </a:p>
          <a:p>
            <a:pPr lvl="1"/>
            <a:r>
              <a:rPr lang="zh-CN" altLang="en-US" dirty="0"/>
              <a:t>截止日期：</a:t>
            </a:r>
            <a:r>
              <a:rPr lang="en-US" altLang="zh-CN" sz="2800" b="1" dirty="0">
                <a:solidFill>
                  <a:srgbClr val="FF0000"/>
                </a:solidFill>
              </a:rPr>
              <a:t>2022.5.26</a:t>
            </a:r>
            <a:endParaRPr lang="en-US" altLang="zh-CN" sz="2800" b="1" u="sng" dirty="0">
              <a:solidFill>
                <a:srgbClr val="FF0000"/>
              </a:solidFill>
            </a:endParaRPr>
          </a:p>
          <a:p>
            <a:r>
              <a:rPr lang="zh-CN" altLang="en-US" dirty="0"/>
              <a:t>评分标准：</a:t>
            </a:r>
            <a:endParaRPr lang="en-US" altLang="zh-CN" dirty="0"/>
          </a:p>
          <a:p>
            <a:pPr lvl="1"/>
            <a:r>
              <a:rPr lang="zh-CN" altLang="en-US" b="1" dirty="0"/>
              <a:t>算法设计是否正确</a:t>
            </a:r>
            <a:endParaRPr lang="en-US" altLang="zh-CN" b="1" dirty="0"/>
          </a:p>
          <a:p>
            <a:pPr lvl="1"/>
            <a:r>
              <a:rPr lang="zh-CN" altLang="en-US" dirty="0"/>
              <a:t>挑选的特征是否与 </a:t>
            </a:r>
            <a:r>
              <a:rPr lang="en-US" altLang="zh-CN" dirty="0"/>
              <a:t>REPEAT </a:t>
            </a:r>
            <a:r>
              <a:rPr lang="zh-CN" altLang="en-US" dirty="0"/>
              <a:t>列相关</a:t>
            </a:r>
            <a:endParaRPr lang="en-US" altLang="zh-CN" dirty="0"/>
          </a:p>
          <a:p>
            <a:pPr lvl="1"/>
            <a:r>
              <a:rPr lang="zh-CN" altLang="en-US" dirty="0"/>
              <a:t>频繁项集和频繁规则是否合理</a:t>
            </a:r>
            <a:endParaRPr lang="en-US" altLang="zh-CN" dirty="0"/>
          </a:p>
          <a:p>
            <a:pPr lvl="1"/>
            <a:r>
              <a:rPr lang="zh-CN" altLang="en-US" dirty="0"/>
              <a:t>实验报告是否完整清晰</a:t>
            </a:r>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d1fff10-d784-4b32-a7f5-eb6b342d7c22"/>
  <p:tag name="COMMONDATA" val="eyJoZGlkIjoiOWU5NWE2ZGMwMDkwMTA5Yzk4ODYxNTJlZmExYWM1NzM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36</TotalTime>
  <Words>547</Words>
  <Application>Microsoft Office PowerPoint</Application>
  <PresentationFormat>宽屏</PresentationFormat>
  <Paragraphs>54</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等线</vt:lpstr>
      <vt:lpstr>华文新魏</vt:lpstr>
      <vt:lpstr>宋体</vt:lpstr>
      <vt:lpstr>Arial</vt:lpstr>
      <vt:lpstr>Arial Black</vt:lpstr>
      <vt:lpstr>Palatino Linotype</vt:lpstr>
      <vt:lpstr>Times New Roman</vt:lpstr>
      <vt:lpstr>Tw Cen MT</vt:lpstr>
      <vt:lpstr>Wingdings</vt:lpstr>
      <vt:lpstr>中性</vt:lpstr>
      <vt:lpstr>PowerPoint 演示文稿</vt:lpstr>
      <vt:lpstr>实验内容：关联规则</vt:lpstr>
      <vt:lpstr>示例：特征选择</vt:lpstr>
      <vt:lpstr>示例：数据处理</vt:lpstr>
      <vt:lpstr>示例：Apriori算法实现</vt:lpstr>
      <vt:lpstr>示例：实验结果</vt:lpstr>
      <vt:lpstr>实验内容：加分项（1）</vt:lpstr>
      <vt:lpstr>实验内容：加分项（2）</vt:lpstr>
      <vt:lpstr>实验四</vt:lpstr>
      <vt:lpstr>实验四：参考资料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 karin</dc:creator>
  <cp:lastModifiedBy>lv karin</cp:lastModifiedBy>
  <cp:revision>11</cp:revision>
  <dcterms:created xsi:type="dcterms:W3CDTF">2023-05-08T07:12:00Z</dcterms:created>
  <dcterms:modified xsi:type="dcterms:W3CDTF">2023-05-09T04:08:43Z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23EF4D4673B04F69BA644685BCD9A0BA_12</vt:lpwstr>
  </property>
  <property fmtid="{D5CDD505-2E9C-101B-9397-08002B2CF9AE}" pid="3" name="KSOProductBuildVer">
    <vt:lpwstr>2052-11.1.0.14309</vt:lpwstr>
  </property>
</Properties>
</file>