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31" r:id="rId3"/>
    <p:sldId id="409" r:id="rId4"/>
    <p:sldId id="432" r:id="rId5"/>
    <p:sldId id="433" r:id="rId6"/>
    <p:sldId id="258" r:id="rId7"/>
    <p:sldId id="259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DACC5-A766-4391-9D91-56751E8CB49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7D714-A9F8-4B02-98C6-C7952EC55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0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7F570-4E39-0CF0-776A-DE2228091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48A94C-757C-14CD-5EF0-269417B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5C4ED-7428-8870-A9AF-EB26C522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32855-E782-0A98-A4A0-888378BE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36A76-132F-6FCF-1250-E6CCA3DE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C3134-1E5F-89EE-1B5C-CC66083E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B0F5F-C9B6-FAA0-40E6-DC8FBC69C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9CAC7-B336-4827-58F1-FB892EBA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C986C-35F8-7877-2AF4-5EED39A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95E9E-28C5-64A2-FCCC-1C9F0DBE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DDE0DF-E011-E2DB-004D-DAF96582F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AD87C-9081-E103-50D7-C0F4B4BB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7D5E0-7A8E-659C-7B7E-5FF7FCEF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14A15-15FD-D5ED-5D45-F3105C10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C3CB3-8497-A469-4AD8-0C4E348E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2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2C20D-BE48-F34A-375E-5A058E8C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041E8-0657-8189-4CAD-6E941A78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A4363-C5EC-C30A-2088-6D629493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E0134-07F4-E45E-A40B-EBF2CB3F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DB7F3-9AAD-8C3B-1374-A5AD6AB1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19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C00C-920F-A9AC-5893-FB52D95C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05B57-217D-C8CF-BAF0-5F30E79CA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582CC-FB54-D13E-981F-95E3499F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8DD56-C216-0AC1-DC4F-C115D6D5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23BED-0BD4-74D1-87AE-5F59B3FD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4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E3649-A076-B819-7B8D-6A8BFD29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C7A21-24CD-FB31-83C8-83FADC7AD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C829F-BC1C-5A8D-81BB-F66CFA764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AD2210-D2D1-0A00-0344-4D462E2C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79C94-8E5C-92BE-CE43-4A2C7B92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FC13D-BE9E-9A3A-303E-8468DE3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50033-59AB-7054-083F-B755E7CC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1A933-A552-0F1D-1029-322CB528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B9F1A1-77BE-5B6D-F8EC-A85514D8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4F65D2-7CC7-50D4-4DB4-38B15F511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4ECF02-7F50-4E9C-9B0F-6B511A19B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D55AD7-89BA-5ED5-FD50-07FB7563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EB34E7-7A14-D6DE-5612-51CD1849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2A68D3-0F37-C732-2817-1EB6F5EA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AC744-6713-559E-D482-F136917E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BBB096-DE8A-E05D-8F46-DD692A78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888E4-6F60-8003-42C9-5D8EB3AA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C7AD5D-E5BF-BF43-AB52-C5FEEAA0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7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EAE1C6-6F7E-FDFF-A309-9E4FC341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790D51-5C4A-B75F-568E-9506B1CE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ABD483-82AC-DCA1-714E-A203BBCE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1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4709-1217-EE22-BAE5-E5A8E1A1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8E26C-7D84-F2AE-3F9B-C90284B6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9A122-11E9-B521-F2F2-A5472C2A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EBE83-6C41-552E-7C9F-8340C1A6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68181-08A0-3191-6A59-46CF9D9D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6F896-3DF4-C891-79DC-7DCE07FC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3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9B1B0-85B3-A64F-42E9-E3C9BBEC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87857B-9400-2F73-D570-F3E755160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30CA6-3730-8A49-242B-A031A0396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A8024-79A4-6E4D-0879-0A1909E5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BFCED-6E70-94A0-3812-638FC561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B5EAA-FF89-700C-8876-6EB75D8C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7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0EC963-859C-057F-0E9F-04EBF119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14FF1-3B59-7718-FABF-E9F0DD48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96A7B-F6B1-E136-36E3-0E386C227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8A8A9-F122-4DC6-A8FC-914AAD747FD7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F22F7-5E7E-04B7-E39F-3CC69B2DC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1D6EC-20D7-BD36-7437-2491221F6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t.io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759DF-40AA-44C4-A121-F57E86530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5" y="18938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数学建模</a:t>
            </a:r>
            <a:r>
              <a:rPr lang="en-US" altLang="zh-CN" dirty="0"/>
              <a:t>》</a:t>
            </a:r>
            <a:r>
              <a:rPr lang="zh-CN" altLang="en-US" dirty="0"/>
              <a:t>第一次作业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图像颜色变换</a:t>
            </a:r>
          </a:p>
        </p:txBody>
      </p:sp>
    </p:spTree>
    <p:extLst>
      <p:ext uri="{BB962C8B-B14F-4D97-AF65-F5344CB8AC3E}">
        <p14:creationId xmlns:p14="http://schemas.microsoft.com/office/powerpoint/2010/main" val="274270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ECDFEAE-989F-AB08-A1AA-EF8FA521B80E}"/>
              </a:ext>
            </a:extLst>
          </p:cNvPr>
          <p:cNvSpPr txBox="1"/>
          <p:nvPr/>
        </p:nvSpPr>
        <p:spPr>
          <a:xfrm>
            <a:off x="923365" y="77992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整个框架主要有三个类，在这里做简要说明：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0F010-AECC-5FDC-EEE4-97320131570A}"/>
              </a:ext>
            </a:extLst>
          </p:cNvPr>
          <p:cNvSpPr txBox="1"/>
          <p:nvPr/>
        </p:nvSpPr>
        <p:spPr>
          <a:xfrm>
            <a:off x="687541" y="1559859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ImageWidget</a:t>
            </a:r>
            <a:r>
              <a:rPr lang="zh-CN" altLang="en-US" dirty="0"/>
              <a:t>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8FFD8E-5E92-C975-7996-565B92CEB9C4}"/>
              </a:ext>
            </a:extLst>
          </p:cNvPr>
          <p:cNvSpPr txBox="1"/>
          <p:nvPr/>
        </p:nvSpPr>
        <p:spPr>
          <a:xfrm>
            <a:off x="7521389" y="2828835"/>
            <a:ext cx="407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窗口界面上的调用函数在</a:t>
            </a:r>
            <a:r>
              <a:rPr lang="en-US" altLang="zh-CN" dirty="0" err="1"/>
              <a:t>ImageWidget</a:t>
            </a:r>
            <a:r>
              <a:rPr lang="zh-CN" altLang="en-US" dirty="0"/>
              <a:t>中实现，类似</a:t>
            </a:r>
            <a:r>
              <a:rPr lang="en-US" altLang="zh-CN" dirty="0"/>
              <a:t>Mirror</a:t>
            </a:r>
            <a:r>
              <a:rPr lang="zh-CN" altLang="en-US" dirty="0"/>
              <a:t>，</a:t>
            </a:r>
            <a:r>
              <a:rPr lang="en-US" altLang="zh-CN" dirty="0" err="1"/>
              <a:t>TurnGray</a:t>
            </a:r>
            <a:r>
              <a:rPr lang="zh-CN" altLang="en-US" dirty="0"/>
              <a:t>，以及需要自己实现的风格迁移算法都会在这里实现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A46A996B-211D-AF1F-F300-183CA36A8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1" y="2214283"/>
            <a:ext cx="6403542" cy="40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ECDFEAE-989F-AB08-A1AA-EF8FA521B80E}"/>
              </a:ext>
            </a:extLst>
          </p:cNvPr>
          <p:cNvSpPr txBox="1"/>
          <p:nvPr/>
        </p:nvSpPr>
        <p:spPr>
          <a:xfrm>
            <a:off x="923365" y="77992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整个框架主要有三个类，在这里做简要说明：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0F010-AECC-5FDC-EEE4-97320131570A}"/>
              </a:ext>
            </a:extLst>
          </p:cNvPr>
          <p:cNvSpPr txBox="1"/>
          <p:nvPr/>
        </p:nvSpPr>
        <p:spPr>
          <a:xfrm>
            <a:off x="687541" y="1559859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MainWindow</a:t>
            </a:r>
            <a:r>
              <a:rPr lang="zh-CN" altLang="en-US" dirty="0"/>
              <a:t>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8FFD8E-5E92-C975-7996-565B92CEB9C4}"/>
              </a:ext>
            </a:extLst>
          </p:cNvPr>
          <p:cNvSpPr txBox="1"/>
          <p:nvPr/>
        </p:nvSpPr>
        <p:spPr>
          <a:xfrm>
            <a:off x="7288307" y="3124671"/>
            <a:ext cx="407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控制我们可以看到的窗口长相的类，大家可以在这里效仿已提供函数内的写法写自己的按钮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EDA63C9-6A81-A193-7F5A-84F5BAF62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1" y="2124635"/>
            <a:ext cx="6269842" cy="45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5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DD8DD-4948-4E37-9AB8-38A5F654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：彩色图像灰度化 </a:t>
            </a:r>
            <a:r>
              <a:rPr lang="en-US" altLang="zh-CN" dirty="0"/>
              <a:t>(Color2Gray)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500668-1B18-4971-83B8-CA58FD6A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35" y="2150725"/>
            <a:ext cx="3634146" cy="29161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5DDCE0-79DF-4D68-BAEF-A6DBF5E1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58" y="2156249"/>
            <a:ext cx="3689376" cy="2905107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B74E8DE8-2782-4338-8618-D56F0CA12D55}"/>
              </a:ext>
            </a:extLst>
          </p:cNvPr>
          <p:cNvSpPr/>
          <p:nvPr/>
        </p:nvSpPr>
        <p:spPr>
          <a:xfrm>
            <a:off x="5655244" y="3160030"/>
            <a:ext cx="576350" cy="80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6ACDEC-9D1A-40DB-93EE-D8F54D17F684}"/>
              </a:ext>
            </a:extLst>
          </p:cNvPr>
          <p:cNvSpPr/>
          <p:nvPr/>
        </p:nvSpPr>
        <p:spPr>
          <a:xfrm>
            <a:off x="2015836" y="6164398"/>
            <a:ext cx="71960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https://www.rapidtables.com/convert/image/rgb-to-grayscale.html</a:t>
            </a:r>
          </a:p>
          <a:p>
            <a:r>
              <a:rPr lang="zh-CN" altLang="en-US" sz="1400" dirty="0"/>
              <a:t>https://ieeexplore.ieee.org/abstract/document/5445596</a:t>
            </a:r>
          </a:p>
          <a:p>
            <a:r>
              <a:rPr lang="zh-CN" altLang="en-US" sz="1400" dirty="0"/>
              <a:t>https://users.cs.northwestern.edu/~ago820/color2gray/</a:t>
            </a:r>
          </a:p>
        </p:txBody>
      </p:sp>
    </p:spTree>
    <p:extLst>
      <p:ext uri="{BB962C8B-B14F-4D97-AF65-F5344CB8AC3E}">
        <p14:creationId xmlns:p14="http://schemas.microsoft.com/office/powerpoint/2010/main" val="278960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333606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问题</a:t>
            </a:r>
            <a:r>
              <a:rPr lang="en-US" altLang="zh-CN" sz="4000" dirty="0"/>
              <a:t>2</a:t>
            </a:r>
            <a:r>
              <a:rPr lang="zh-CN" altLang="en-US" sz="4000" dirty="0"/>
              <a:t>：图像颜色风格迁移</a:t>
            </a:r>
            <a:endParaRPr lang="zh-CN" altLang="en-US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37" y="1295401"/>
            <a:ext cx="305911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987" y="2673350"/>
            <a:ext cx="30591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37" y="4337051"/>
            <a:ext cx="3038475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>
            <a:off x="3506586" y="3663950"/>
            <a:ext cx="609600" cy="603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3989186" y="3663951"/>
            <a:ext cx="233680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87863B1-789C-4073-ABEA-73FC7C402EC5}"/>
              </a:ext>
            </a:extLst>
          </p:cNvPr>
          <p:cNvSpPr/>
          <p:nvPr/>
        </p:nvSpPr>
        <p:spPr>
          <a:xfrm>
            <a:off x="6319453" y="6231263"/>
            <a:ext cx="5534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Reinhard et al. Color transfer between images. IEEE CG&amp;A, 2001.</a:t>
            </a:r>
          </a:p>
          <a:p>
            <a:r>
              <a:rPr lang="zh-CN" altLang="en-US" sz="1400" dirty="0"/>
              <a:t>https://ieeexplore.ieee.org/abstract/document/946629</a:t>
            </a:r>
          </a:p>
        </p:txBody>
      </p:sp>
    </p:spTree>
    <p:extLst>
      <p:ext uri="{BB962C8B-B14F-4D97-AF65-F5344CB8AC3E}">
        <p14:creationId xmlns:p14="http://schemas.microsoft.com/office/powerpoint/2010/main" val="315495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06E0-0CED-4734-8890-FE67DFAC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88E6C-8A72-45F2-B4AB-F0299778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zh-CN" altLang="en-US" dirty="0"/>
              <a:t>任务：“彩色图像灰度化”、“图像颜色风格迁移”两个图像处理问题之一</a:t>
            </a:r>
            <a:endParaRPr lang="en-US" altLang="zh-CN" dirty="0"/>
          </a:p>
          <a:p>
            <a:pPr lvl="1"/>
            <a:r>
              <a:rPr lang="zh-CN" altLang="en-US" dirty="0"/>
              <a:t>提交：作业报告</a:t>
            </a:r>
            <a:r>
              <a:rPr lang="en-US" altLang="zh-CN" dirty="0"/>
              <a:t>+</a:t>
            </a:r>
            <a:r>
              <a:rPr lang="zh-CN" altLang="en-US" dirty="0"/>
              <a:t>程序代码</a:t>
            </a:r>
            <a:endParaRPr lang="en-US" altLang="zh-CN" dirty="0"/>
          </a:p>
          <a:p>
            <a:pPr lvl="2"/>
            <a:r>
              <a:rPr lang="zh-CN" altLang="en-US" dirty="0"/>
              <a:t>作业报告包括：数学模型、测试结果、实验分析等。</a:t>
            </a:r>
            <a:endParaRPr lang="en-US" altLang="zh-CN" dirty="0"/>
          </a:p>
          <a:p>
            <a:r>
              <a:rPr lang="zh-CN" altLang="en-US" dirty="0"/>
              <a:t>说明：</a:t>
            </a:r>
            <a:endParaRPr lang="en-US" altLang="zh-CN" dirty="0"/>
          </a:p>
          <a:p>
            <a:pPr lvl="1"/>
            <a:r>
              <a:rPr lang="zh-CN" altLang="en-US" dirty="0"/>
              <a:t>关于两个问题网上有丰富的资源，可自行查找</a:t>
            </a:r>
            <a:endParaRPr lang="en-US" altLang="zh-CN" dirty="0"/>
          </a:p>
          <a:p>
            <a:pPr lvl="1"/>
            <a:r>
              <a:rPr lang="zh-CN" altLang="en-US" dirty="0"/>
              <a:t>完成其中的</a:t>
            </a:r>
            <a:r>
              <a:rPr lang="en-US" altLang="zh-CN" dirty="0"/>
              <a:t>1</a:t>
            </a:r>
            <a:r>
              <a:rPr lang="zh-CN" altLang="en-US" dirty="0"/>
              <a:t>个问题，如有多种算法可进行比较</a:t>
            </a:r>
            <a:endParaRPr lang="en-US" altLang="zh-CN" dirty="0"/>
          </a:p>
          <a:p>
            <a:pPr lvl="1"/>
            <a:r>
              <a:rPr lang="zh-CN" altLang="en-US" dirty="0"/>
              <a:t>鼓励有新想法或创新模型及解法</a:t>
            </a:r>
          </a:p>
          <a:p>
            <a:r>
              <a:rPr lang="zh-CN" altLang="en-US" dirty="0"/>
              <a:t>编程工具：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MATLAB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等均可</a:t>
            </a:r>
          </a:p>
          <a:p>
            <a:r>
              <a:rPr lang="zh-CN" altLang="en-US" dirty="0"/>
              <a:t>提交时间：</a:t>
            </a:r>
            <a:r>
              <a:rPr lang="en-US" altLang="zh-CN" dirty="0">
                <a:solidFill>
                  <a:srgbClr val="FF0000"/>
                </a:solidFill>
              </a:rPr>
              <a:t>2023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19</a:t>
            </a:r>
            <a:r>
              <a:rPr lang="zh-CN" altLang="en-US" dirty="0">
                <a:solidFill>
                  <a:srgbClr val="FF0000"/>
                </a:solidFill>
              </a:rPr>
              <a:t>日周日晚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059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4665650-EA43-4779-98C7-4FF84FD82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图像处理框架（</a:t>
            </a:r>
            <a:r>
              <a:rPr lang="en-US" altLang="zh-CN" dirty="0"/>
              <a:t>C++</a:t>
            </a:r>
            <a:r>
              <a:rPr lang="zh-CN" altLang="en-US" dirty="0"/>
              <a:t>版）说明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E86F000-1AF2-4CD3-885B-2CC3270DB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553D6D-BB6A-CD61-362E-F17FA5DA7A32}"/>
              </a:ext>
            </a:extLst>
          </p:cNvPr>
          <p:cNvSpPr txBox="1"/>
          <p:nvPr/>
        </p:nvSpPr>
        <p:spPr>
          <a:xfrm>
            <a:off x="340659" y="654423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有关</a:t>
            </a:r>
            <a:r>
              <a:rPr lang="en-US" altLang="zh-CN" dirty="0"/>
              <a:t>C++</a:t>
            </a:r>
            <a:r>
              <a:rPr lang="zh-CN" altLang="en-US" dirty="0"/>
              <a:t>模板的使用说明：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500866-986B-D8A6-844C-E23DFB4AA1F1}"/>
              </a:ext>
            </a:extLst>
          </p:cNvPr>
          <p:cNvSpPr txBox="1"/>
          <p:nvPr/>
        </p:nvSpPr>
        <p:spPr>
          <a:xfrm>
            <a:off x="340659" y="1256977"/>
            <a:ext cx="528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首先大家需要下载</a:t>
            </a:r>
            <a:r>
              <a:rPr lang="en-US" altLang="zh-CN" dirty="0"/>
              <a:t>Qt</a:t>
            </a:r>
            <a:r>
              <a:rPr lang="zh-CN" altLang="en-US" dirty="0"/>
              <a:t>，下载的具体流程如下所示：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4DA310-0CB9-4720-E95B-B5E6AD654AFE}"/>
              </a:ext>
            </a:extLst>
          </p:cNvPr>
          <p:cNvSpPr txBox="1"/>
          <p:nvPr/>
        </p:nvSpPr>
        <p:spPr>
          <a:xfrm>
            <a:off x="627529" y="1775012"/>
            <a:ext cx="110963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下载链接为</a:t>
            </a:r>
            <a:r>
              <a:rPr lang="en-US" altLang="zh-CN" dirty="0">
                <a:hlinkClick r:id="rId2"/>
              </a:rPr>
              <a:t>Qt | Cross-platform Software Design and Development Tools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点击 </a:t>
            </a:r>
            <a:r>
              <a:rPr lang="en-US" altLang="zh-CN" dirty="0"/>
              <a:t>"Downloads for open sources users" </a:t>
            </a:r>
            <a:r>
              <a:rPr lang="zh-CN" altLang="en-US" dirty="0"/>
              <a:t>的 </a:t>
            </a:r>
            <a:r>
              <a:rPr lang="en-US" altLang="zh-CN" dirty="0"/>
              <a:t>"Go open source"</a:t>
            </a:r>
            <a:r>
              <a:rPr lang="zh-CN" altLang="en-US" dirty="0"/>
              <a:t>（此时需要登录）得到下载器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打开下载器，选择 </a:t>
            </a:r>
            <a:r>
              <a:rPr lang="en-US" altLang="zh-CN" dirty="0"/>
              <a:t>Qt 5.12.2 </a:t>
            </a:r>
            <a:r>
              <a:rPr lang="zh-CN" altLang="en-US" dirty="0"/>
              <a:t>（注意其中应该包含</a:t>
            </a:r>
            <a:r>
              <a:rPr lang="en-US" altLang="zh-CN" dirty="0"/>
              <a:t>MSVC 2019 64-bit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将 </a:t>
            </a:r>
            <a:r>
              <a:rPr lang="en-US" altLang="zh-CN" dirty="0"/>
              <a:t>YOUR_PATH_TO/Qt5/</a:t>
            </a:r>
            <a:r>
              <a:rPr lang="en-US" altLang="zh-CN" dirty="0" err="1"/>
              <a:t>msvc</a:t>
            </a:r>
            <a:r>
              <a:rPr lang="en-US" altLang="zh-CN" dirty="0"/>
              <a:t> 2019 64/bin </a:t>
            </a:r>
            <a:r>
              <a:rPr lang="zh-CN" altLang="en-US" dirty="0"/>
              <a:t>加入到环境变量 </a:t>
            </a:r>
            <a:r>
              <a:rPr lang="en-US" altLang="zh-CN" dirty="0"/>
              <a:t>Path 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 VS 2019 </a:t>
            </a:r>
            <a:r>
              <a:rPr lang="zh-CN" altLang="en-US" dirty="0"/>
              <a:t>菜单栏</a:t>
            </a:r>
            <a:r>
              <a:rPr lang="en-US" altLang="zh-CN" dirty="0"/>
              <a:t>-&gt;</a:t>
            </a:r>
            <a:r>
              <a:rPr lang="zh-CN" altLang="en-US" dirty="0"/>
              <a:t>扩展</a:t>
            </a:r>
            <a:r>
              <a:rPr lang="en-US" altLang="zh-CN" dirty="0"/>
              <a:t>-&gt;</a:t>
            </a:r>
            <a:r>
              <a:rPr lang="zh-CN" altLang="en-US" dirty="0"/>
              <a:t>管理扩展，搜索 </a:t>
            </a:r>
            <a:r>
              <a:rPr lang="en-US" altLang="zh-CN" dirty="0"/>
              <a:t>Qt</a:t>
            </a:r>
            <a:r>
              <a:rPr lang="zh-CN" altLang="en-US" dirty="0"/>
              <a:t>，找到 </a:t>
            </a:r>
            <a:r>
              <a:rPr lang="en-US" altLang="zh-CN" dirty="0"/>
              <a:t>Qt Visual Studio Tools </a:t>
            </a:r>
            <a:r>
              <a:rPr lang="zh-CN" altLang="en-US" dirty="0"/>
              <a:t>并安装（需退出 </a:t>
            </a:r>
            <a:r>
              <a:rPr lang="en-US" altLang="zh-CN" dirty="0"/>
              <a:t>VS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安装 </a:t>
            </a:r>
            <a:r>
              <a:rPr lang="en-US" altLang="zh-CN" dirty="0"/>
              <a:t>Qt Visual Studio Tools </a:t>
            </a:r>
            <a:r>
              <a:rPr lang="zh-CN" altLang="en-US" dirty="0"/>
              <a:t>成功后，重启 </a:t>
            </a:r>
            <a:r>
              <a:rPr lang="en-US" altLang="zh-CN" dirty="0"/>
              <a:t>VS</a:t>
            </a:r>
            <a:r>
              <a:rPr lang="zh-CN" altLang="en-US" dirty="0"/>
              <a:t>，菜单栏</a:t>
            </a:r>
            <a:r>
              <a:rPr lang="en-US" altLang="zh-CN" dirty="0"/>
              <a:t>-&gt;</a:t>
            </a:r>
            <a:r>
              <a:rPr lang="zh-CN" altLang="en-US" dirty="0"/>
              <a:t>扩展</a:t>
            </a:r>
            <a:r>
              <a:rPr lang="en-US" altLang="zh-CN" dirty="0"/>
              <a:t>-&gt;Qt VS Tool-&gt;Qt Options</a:t>
            </a:r>
            <a:r>
              <a:rPr lang="zh-CN" altLang="en-US" dirty="0"/>
              <a:t>，在弹出的窗口中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a. Qt Versions </a:t>
            </a:r>
            <a:r>
              <a:rPr lang="zh-CN" altLang="en-US" dirty="0"/>
              <a:t>下选择 </a:t>
            </a:r>
            <a:r>
              <a:rPr lang="en-US" altLang="zh-CN" dirty="0"/>
              <a:t>Add</a:t>
            </a:r>
            <a:r>
              <a:rPr lang="zh-CN" altLang="en-US" dirty="0"/>
              <a:t>，添加 </a:t>
            </a:r>
            <a:r>
              <a:rPr lang="en-US" altLang="zh-CN" dirty="0"/>
              <a:t>path </a:t>
            </a:r>
            <a:r>
              <a:rPr lang="zh-CN" altLang="en-US" dirty="0"/>
              <a:t>为 </a:t>
            </a:r>
            <a:r>
              <a:rPr lang="en-US" altLang="zh-CN" dirty="0"/>
              <a:t>YOUR_PATH_TO/Qt5/</a:t>
            </a:r>
            <a:r>
              <a:rPr lang="en-US" altLang="zh-CN" dirty="0" err="1"/>
              <a:t>msvc</a:t>
            </a:r>
            <a:r>
              <a:rPr lang="en-US" altLang="zh-CN" dirty="0"/>
              <a:t> 2019 64</a:t>
            </a:r>
          </a:p>
          <a:p>
            <a:r>
              <a:rPr lang="en-US" altLang="zh-CN" dirty="0"/>
              <a:t>       b. Legacy project format</a:t>
            </a:r>
            <a:r>
              <a:rPr lang="zh-CN" altLang="en-US" dirty="0"/>
              <a:t>中将</a:t>
            </a:r>
            <a:r>
              <a:rPr lang="en-US" altLang="zh-CN" dirty="0"/>
              <a:t>Ask before checking out files </a:t>
            </a:r>
            <a:r>
              <a:rPr lang="zh-CN" altLang="en-US" dirty="0"/>
              <a:t>选择 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CD483F-AD7C-EA01-6FC7-A10E00B7D107}"/>
              </a:ext>
            </a:extLst>
          </p:cNvPr>
          <p:cNvSpPr txBox="1"/>
          <p:nvPr/>
        </p:nvSpPr>
        <p:spPr>
          <a:xfrm>
            <a:off x="538987" y="5601023"/>
            <a:ext cx="10881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如果还出现问题</a:t>
            </a:r>
            <a:r>
              <a:rPr lang="zh-CN" altLang="en-US" dirty="0"/>
              <a:t>，一检查右键工程</a:t>
            </a:r>
            <a:r>
              <a:rPr lang="en-US" altLang="zh-CN" dirty="0"/>
              <a:t>-&gt;Qt-&gt;Qt project setting</a:t>
            </a:r>
            <a:r>
              <a:rPr lang="zh-CN" altLang="en-US" dirty="0"/>
              <a:t>中是否将</a:t>
            </a:r>
            <a:r>
              <a:rPr lang="en-US" altLang="zh-CN" dirty="0"/>
              <a:t>version</a:t>
            </a:r>
            <a:r>
              <a:rPr lang="zh-CN" altLang="en-US" dirty="0"/>
              <a:t>选择为了步骤</a:t>
            </a:r>
            <a:r>
              <a:rPr lang="en-US" altLang="zh-CN" dirty="0"/>
              <a:t>6.a</a:t>
            </a:r>
            <a:r>
              <a:rPr lang="zh-CN" altLang="en-US" dirty="0"/>
              <a:t>中的</a:t>
            </a:r>
            <a:r>
              <a:rPr lang="en-US" altLang="zh-CN" dirty="0"/>
              <a:t>version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二检查解决方案平台是否与你选择的</a:t>
            </a:r>
            <a:r>
              <a:rPr lang="en-US" altLang="zh-CN" dirty="0"/>
              <a:t>Qt versions</a:t>
            </a:r>
            <a:r>
              <a:rPr lang="zh-CN" altLang="en-US" dirty="0"/>
              <a:t>对应，例如</a:t>
            </a:r>
            <a:r>
              <a:rPr lang="en-US" altLang="zh-CN" dirty="0"/>
              <a:t>x64</a:t>
            </a:r>
            <a:r>
              <a:rPr lang="zh-CN" altLang="en-US" dirty="0"/>
              <a:t>的就用</a:t>
            </a:r>
            <a:r>
              <a:rPr lang="en-US" altLang="zh-CN" dirty="0"/>
              <a:t>x64</a:t>
            </a:r>
            <a:r>
              <a:rPr lang="zh-CN" altLang="en-US" dirty="0"/>
              <a:t>平台，否则就是</a:t>
            </a:r>
            <a:r>
              <a:rPr lang="en-US" altLang="zh-CN" dirty="0"/>
              <a:t>x86</a:t>
            </a:r>
            <a:r>
              <a:rPr lang="zh-CN" altLang="en-US" dirty="0"/>
              <a:t>。如果还出现</a:t>
            </a:r>
            <a:endParaRPr lang="en-US" altLang="zh-CN" dirty="0"/>
          </a:p>
          <a:p>
            <a:r>
              <a:rPr lang="zh-CN" altLang="en-US" dirty="0"/>
              <a:t>问题，诉诸谷歌或者群里提问。</a:t>
            </a:r>
          </a:p>
        </p:txBody>
      </p:sp>
    </p:spTree>
    <p:extLst>
      <p:ext uri="{BB962C8B-B14F-4D97-AF65-F5344CB8AC3E}">
        <p14:creationId xmlns:p14="http://schemas.microsoft.com/office/powerpoint/2010/main" val="180945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DDD863-7317-0CB3-4D07-2EC6E208AEEC}"/>
              </a:ext>
            </a:extLst>
          </p:cNvPr>
          <p:cNvSpPr txBox="1"/>
          <p:nvPr/>
        </p:nvSpPr>
        <p:spPr>
          <a:xfrm>
            <a:off x="806824" y="82475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如果运行成功，会出现如下的界面：</a:t>
            </a:r>
          </a:p>
        </p:txBody>
      </p:sp>
      <p:pic>
        <p:nvPicPr>
          <p:cNvPr id="7" name="图片 6" descr="电脑萤幕的截图&#10;&#10;描述已自动生成">
            <a:extLst>
              <a:ext uri="{FF2B5EF4-FFF2-40B4-BE49-F238E27FC236}">
                <a16:creationId xmlns:a16="http://schemas.microsoft.com/office/drawing/2014/main" id="{39904CC7-E802-DD74-540C-63A835FE9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59" y="1523252"/>
            <a:ext cx="8498541" cy="442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9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4415849-DCFB-5D0A-F6CF-8F8BA6D1A56A}"/>
              </a:ext>
            </a:extLst>
          </p:cNvPr>
          <p:cNvSpPr txBox="1"/>
          <p:nvPr/>
        </p:nvSpPr>
        <p:spPr>
          <a:xfrm>
            <a:off x="582706" y="555812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MiniImageFrame</a:t>
            </a:r>
            <a:r>
              <a:rPr lang="zh-CN" altLang="en-US" dirty="0"/>
              <a:t>框架说明：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D54F16-2B7C-CEDC-0540-47B378CAB110}"/>
              </a:ext>
            </a:extLst>
          </p:cNvPr>
          <p:cNvSpPr txBox="1"/>
          <p:nvPr/>
        </p:nvSpPr>
        <p:spPr>
          <a:xfrm>
            <a:off x="941295" y="1102658"/>
            <a:ext cx="982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首先需要明确的是大家</a:t>
            </a:r>
            <a:r>
              <a:rPr lang="en-US" altLang="zh-CN" dirty="0"/>
              <a:t>C++</a:t>
            </a:r>
            <a:r>
              <a:rPr lang="zh-CN" altLang="en-US" dirty="0"/>
              <a:t>也没有必要一定使用老师提供的模板，可以直接使用</a:t>
            </a:r>
            <a:r>
              <a:rPr lang="en-US" altLang="zh-CN" dirty="0"/>
              <a:t>OpenCV</a:t>
            </a:r>
            <a:r>
              <a:rPr lang="zh-CN" altLang="en-US" dirty="0"/>
              <a:t>进行处理，但同样需要配置环境，大家视自身情况决定。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74CB50-D8CE-C270-20DF-83E2E217DFB1}"/>
              </a:ext>
            </a:extLst>
          </p:cNvPr>
          <p:cNvSpPr txBox="1"/>
          <p:nvPr/>
        </p:nvSpPr>
        <p:spPr>
          <a:xfrm>
            <a:off x="1048871" y="2232212"/>
            <a:ext cx="796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拿到框架之前记得</a:t>
            </a:r>
            <a:r>
              <a:rPr lang="en-US" altLang="zh-CN" dirty="0"/>
              <a:t>Qt</a:t>
            </a:r>
            <a:r>
              <a:rPr lang="zh-CN" altLang="en-US" dirty="0"/>
              <a:t>已经下载过来了，直接打开工程文件</a:t>
            </a:r>
            <a:r>
              <a:rPr lang="en-US" altLang="zh-CN" dirty="0"/>
              <a:t>MiniImageFrame.sln</a:t>
            </a:r>
            <a:endParaRPr lang="zh-CN" altLang="en-US" dirty="0"/>
          </a:p>
        </p:txBody>
      </p:sp>
      <p:pic>
        <p:nvPicPr>
          <p:cNvPr id="10" name="图片 9" descr="图形用户界面&#10;&#10;中度可信度描述已自动生成">
            <a:extLst>
              <a:ext uri="{FF2B5EF4-FFF2-40B4-BE49-F238E27FC236}">
                <a16:creationId xmlns:a16="http://schemas.microsoft.com/office/drawing/2014/main" id="{40E149A8-3E58-C66E-AC46-64C1B101D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64" y="3015212"/>
            <a:ext cx="6370872" cy="15088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C2F60BC-2D57-4A14-BE5B-665FA091879F}"/>
              </a:ext>
            </a:extLst>
          </p:cNvPr>
          <p:cNvSpPr txBox="1"/>
          <p:nvPr/>
        </p:nvSpPr>
        <p:spPr>
          <a:xfrm>
            <a:off x="1264024" y="4975412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将工程中的环境按照之前的</a:t>
            </a:r>
            <a:r>
              <a:rPr lang="en-US" altLang="zh-CN" dirty="0"/>
              <a:t>Qt</a:t>
            </a:r>
            <a:r>
              <a:rPr lang="zh-CN" altLang="en-US" dirty="0"/>
              <a:t>流程</a:t>
            </a:r>
            <a:r>
              <a:rPr lang="en-US" altLang="zh-CN" dirty="0"/>
              <a:t>6</a:t>
            </a:r>
            <a:r>
              <a:rPr lang="zh-CN" altLang="en-US" dirty="0"/>
              <a:t>进行配置运行。</a:t>
            </a:r>
          </a:p>
        </p:txBody>
      </p:sp>
    </p:spTree>
    <p:extLst>
      <p:ext uri="{BB962C8B-B14F-4D97-AF65-F5344CB8AC3E}">
        <p14:creationId xmlns:p14="http://schemas.microsoft.com/office/powerpoint/2010/main" val="89733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ECDFEAE-989F-AB08-A1AA-EF8FA521B80E}"/>
              </a:ext>
            </a:extLst>
          </p:cNvPr>
          <p:cNvSpPr txBox="1"/>
          <p:nvPr/>
        </p:nvSpPr>
        <p:spPr>
          <a:xfrm>
            <a:off x="923365" y="77992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整个框架主要有三个类，在这里做简要说明：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0F010-AECC-5FDC-EEE4-97320131570A}"/>
              </a:ext>
            </a:extLst>
          </p:cNvPr>
          <p:cNvSpPr txBox="1"/>
          <p:nvPr/>
        </p:nvSpPr>
        <p:spPr>
          <a:xfrm>
            <a:off x="1048871" y="149710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1.Cimage</a:t>
            </a:r>
            <a:r>
              <a:rPr lang="zh-CN" altLang="en-US" dirty="0"/>
              <a:t>类</a:t>
            </a: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19982103-EE6E-B6EE-FA88-D6FBA7F13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87" y="2214283"/>
            <a:ext cx="3010161" cy="27967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78FFD8E-5E92-C975-7996-565B92CEB9C4}"/>
              </a:ext>
            </a:extLst>
          </p:cNvPr>
          <p:cNvSpPr txBox="1"/>
          <p:nvPr/>
        </p:nvSpPr>
        <p:spPr>
          <a:xfrm>
            <a:off x="5100917" y="2653553"/>
            <a:ext cx="6304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这是我们自己的图像类，事实上就是从</a:t>
            </a:r>
            <a:r>
              <a:rPr lang="en-US" altLang="zh-CN" dirty="0"/>
              <a:t>Qt</a:t>
            </a:r>
            <a:r>
              <a:rPr lang="zh-CN" altLang="en-US" dirty="0"/>
              <a:t>的图像类的</a:t>
            </a:r>
            <a:r>
              <a:rPr lang="en-US" altLang="zh-CN" dirty="0" err="1"/>
              <a:t>Qimage</a:t>
            </a:r>
            <a:endParaRPr lang="en-US" altLang="zh-CN" dirty="0"/>
          </a:p>
          <a:p>
            <a:r>
              <a:rPr lang="zh-CN" altLang="en-US" dirty="0"/>
              <a:t>中进行像素的读取与写入，图像放在了</a:t>
            </a:r>
            <a:r>
              <a:rPr lang="en-US" altLang="zh-CN" dirty="0" err="1"/>
              <a:t>ptr_MMimage</a:t>
            </a:r>
            <a:r>
              <a:rPr lang="en-US" altLang="zh-CN" dirty="0"/>
              <a:t>_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00735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709</Words>
  <Application>Microsoft Office PowerPoint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《数学建模》第一次作业  图像颜色变换</vt:lpstr>
      <vt:lpstr>问题1：彩色图像灰度化 (Color2Gray)</vt:lpstr>
      <vt:lpstr>问题2：图像颜色风格迁移</vt:lpstr>
      <vt:lpstr>作业要求</vt:lpstr>
      <vt:lpstr>图像处理框架（C++版）说明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泽豪</dc:creator>
  <cp:lastModifiedBy>surface</cp:lastModifiedBy>
  <cp:revision>7</cp:revision>
  <dcterms:created xsi:type="dcterms:W3CDTF">2023-03-11T12:22:11Z</dcterms:created>
  <dcterms:modified xsi:type="dcterms:W3CDTF">2023-03-12T04:36:37Z</dcterms:modified>
</cp:coreProperties>
</file>