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6230" y="476885"/>
            <a:ext cx="11044555" cy="4651375"/>
            <a:chOff x="498" y="751"/>
            <a:chExt cx="17393" cy="7325"/>
          </a:xfrm>
        </p:grpSpPr>
        <p:grpSp>
          <p:nvGrpSpPr>
            <p:cNvPr id="14" name="组合 13"/>
            <p:cNvGrpSpPr/>
            <p:nvPr/>
          </p:nvGrpSpPr>
          <p:grpSpPr>
            <a:xfrm>
              <a:off x="498" y="751"/>
              <a:ext cx="4198" cy="6378"/>
              <a:chOff x="498" y="751"/>
              <a:chExt cx="4198" cy="637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98" y="751"/>
                <a:ext cx="4198" cy="63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89" y="1424"/>
                <a:ext cx="3623" cy="49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095" y="2169"/>
                <a:ext cx="3222" cy="1348"/>
                <a:chOff x="1095" y="1979"/>
                <a:chExt cx="3222" cy="134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095" y="1979"/>
                  <a:ext cx="3223" cy="13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1800" y="2161"/>
                  <a:ext cx="205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ThreadLocal</a:t>
                  </a:r>
                </a:p>
              </p:txBody>
            </p:sp>
          </p:grpSp>
          <p:sp>
            <p:nvSpPr>
              <p:cNvPr id="7" name="文本框 6"/>
              <p:cNvSpPr txBox="1"/>
              <p:nvPr/>
            </p:nvSpPr>
            <p:spPr>
              <a:xfrm>
                <a:off x="1919" y="899"/>
                <a:ext cx="10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stack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033" y="1424"/>
                <a:ext cx="159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栈帧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1137" y="4148"/>
                <a:ext cx="3222" cy="1348"/>
                <a:chOff x="1137" y="4148"/>
                <a:chExt cx="3222" cy="1348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37" y="4148"/>
                  <a:ext cx="3223" cy="13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006" y="4535"/>
                  <a:ext cx="1313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Thread</a:t>
                  </a: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5785" y="916"/>
              <a:ext cx="12106" cy="7160"/>
              <a:chOff x="498" y="751"/>
              <a:chExt cx="4198" cy="637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98" y="751"/>
                <a:ext cx="4198" cy="63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356" y="3966"/>
                <a:ext cx="836" cy="24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>
              <a:stCxn id="11" idx="3"/>
              <a:endCxn id="26" idx="1"/>
            </p:cNvCxnSpPr>
            <p:nvPr/>
          </p:nvCxnSpPr>
          <p:spPr>
            <a:xfrm>
              <a:off x="4360" y="4823"/>
              <a:ext cx="1699" cy="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6059" y="4250"/>
              <a:ext cx="2788" cy="1784"/>
              <a:chOff x="6059" y="4250"/>
              <a:chExt cx="2788" cy="178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059" y="4250"/>
                <a:ext cx="2789" cy="17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63" y="4693"/>
                <a:ext cx="178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curThread</a:t>
                </a: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>
              <a:off x="8848" y="5115"/>
              <a:ext cx="1699" cy="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0547" y="4535"/>
              <a:ext cx="2789" cy="1784"/>
              <a:chOff x="6059" y="4250"/>
              <a:chExt cx="2789" cy="178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059" y="4250"/>
                <a:ext cx="2789" cy="17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563" y="4693"/>
                <a:ext cx="218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ThreadLocalMap</a:t>
                </a: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4768" y="6647"/>
              <a:ext cx="106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Entry[]</a:t>
              </a:r>
            </a:p>
          </p:txBody>
        </p:sp>
        <p:cxnSp>
          <p:nvCxnSpPr>
            <p:cNvPr id="35" name="直接箭头连接符 34"/>
            <p:cNvCxnSpPr>
              <a:endCxn id="17" idx="1"/>
            </p:cNvCxnSpPr>
            <p:nvPr/>
          </p:nvCxnSpPr>
          <p:spPr>
            <a:xfrm flipV="1">
              <a:off x="13423" y="5917"/>
              <a:ext cx="60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14447" y="4692"/>
              <a:ext cx="1704" cy="580"/>
              <a:chOff x="14447" y="4692"/>
              <a:chExt cx="1704" cy="58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4447" y="4692"/>
                <a:ext cx="1704" cy="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4769" y="4790"/>
                <a:ext cx="66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key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4448" y="5466"/>
              <a:ext cx="1704" cy="581"/>
              <a:chOff x="14447" y="4692"/>
              <a:chExt cx="1704" cy="58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4447" y="4692"/>
                <a:ext cx="1704" cy="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4769" y="4790"/>
                <a:ext cx="89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/>
                  <a:t>value</a:t>
                </a:r>
              </a:p>
            </p:txBody>
          </p:sp>
        </p:grpSp>
        <p:cxnSp>
          <p:nvCxnSpPr>
            <p:cNvPr id="42" name="直接箭头连接符 41"/>
            <p:cNvCxnSpPr/>
            <p:nvPr/>
          </p:nvCxnSpPr>
          <p:spPr>
            <a:xfrm>
              <a:off x="4213" y="2684"/>
              <a:ext cx="10864" cy="195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20B1F3-B896-49C5-A26D-238BBDF56751}"/>
              </a:ext>
            </a:extLst>
          </p:cNvPr>
          <p:cNvSpPr/>
          <p:nvPr/>
        </p:nvSpPr>
        <p:spPr>
          <a:xfrm>
            <a:off x="888345" y="748274"/>
            <a:ext cx="218514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@</a:t>
            </a:r>
            <a:r>
              <a:rPr lang="en-US" altLang="zh-CN" sz="1000" dirty="0" err="1"/>
              <a:t>ControllerAdvice</a:t>
            </a:r>
            <a:endParaRPr lang="en-US" altLang="zh-CN" sz="1000" dirty="0"/>
          </a:p>
          <a:p>
            <a:pPr algn="ctr"/>
            <a:r>
              <a:rPr lang="en-US" altLang="zh-CN" sz="1200" dirty="0" err="1"/>
              <a:t>CatchException</a:t>
            </a:r>
            <a:r>
              <a:rPr lang="en-US" altLang="zh-CN" sz="1200" dirty="0"/>
              <a:t>()</a:t>
            </a:r>
          </a:p>
          <a:p>
            <a:pPr algn="ctr"/>
            <a:r>
              <a:rPr lang="en-US" altLang="zh-CN" sz="1000" dirty="0"/>
              <a:t>@</a:t>
            </a:r>
            <a:r>
              <a:rPr lang="en-US" altLang="zh-CN" sz="1000" dirty="0" err="1"/>
              <a:t>ExceptionHandler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CustomException.Class</a:t>
            </a:r>
            <a:r>
              <a:rPr lang="en-US" altLang="zh-CN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19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0C6216-9D03-4072-8B23-91EDB644C357}"/>
              </a:ext>
            </a:extLst>
          </p:cNvPr>
          <p:cNvSpPr/>
          <p:nvPr/>
        </p:nvSpPr>
        <p:spPr>
          <a:xfrm>
            <a:off x="6871446" y="840441"/>
            <a:ext cx="995081" cy="530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系统内核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Window IOCP</a:t>
            </a:r>
          </a:p>
          <a:p>
            <a:pPr algn="ctr"/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D49C5C-DF60-4A42-AEB0-67A2FE9B215D}"/>
              </a:ext>
            </a:extLst>
          </p:cNvPr>
          <p:cNvCxnSpPr/>
          <p:nvPr/>
        </p:nvCxnSpPr>
        <p:spPr>
          <a:xfrm flipH="1">
            <a:off x="7933765" y="1869141"/>
            <a:ext cx="227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09065F-E330-4058-887B-DE8F4B070752}"/>
              </a:ext>
            </a:extLst>
          </p:cNvPr>
          <p:cNvCxnSpPr/>
          <p:nvPr/>
        </p:nvCxnSpPr>
        <p:spPr>
          <a:xfrm flipH="1">
            <a:off x="7933765" y="2817159"/>
            <a:ext cx="227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8E66C9-D476-4B1F-BA80-72F071CC9E61}"/>
              </a:ext>
            </a:extLst>
          </p:cNvPr>
          <p:cNvCxnSpPr/>
          <p:nvPr/>
        </p:nvCxnSpPr>
        <p:spPr>
          <a:xfrm flipH="1">
            <a:off x="7933765" y="3765177"/>
            <a:ext cx="227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AA9653-7D71-4353-97B2-3149EE3B57A7}"/>
              </a:ext>
            </a:extLst>
          </p:cNvPr>
          <p:cNvCxnSpPr/>
          <p:nvPr/>
        </p:nvCxnSpPr>
        <p:spPr>
          <a:xfrm flipH="1">
            <a:off x="7933765" y="4713194"/>
            <a:ext cx="227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221E225-2053-4C9C-AACD-058179C5724C}"/>
              </a:ext>
            </a:extLst>
          </p:cNvPr>
          <p:cNvSpPr txBox="1"/>
          <p:nvPr/>
        </p:nvSpPr>
        <p:spPr>
          <a:xfrm>
            <a:off x="8572500" y="2494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4B9C3F-7765-46D0-B727-5EC13A573548}"/>
              </a:ext>
            </a:extLst>
          </p:cNvPr>
          <p:cNvSpPr txBox="1"/>
          <p:nvPr/>
        </p:nvSpPr>
        <p:spPr>
          <a:xfrm>
            <a:off x="8573372" y="3395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D643AF-ACD0-43F5-A41C-69375EDC6C28}"/>
              </a:ext>
            </a:extLst>
          </p:cNvPr>
          <p:cNvSpPr txBox="1"/>
          <p:nvPr/>
        </p:nvSpPr>
        <p:spPr>
          <a:xfrm>
            <a:off x="8580096" y="4381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48C5F7-C47E-41BE-92D0-7C38FCB48FE5}"/>
              </a:ext>
            </a:extLst>
          </p:cNvPr>
          <p:cNvSpPr txBox="1"/>
          <p:nvPr/>
        </p:nvSpPr>
        <p:spPr>
          <a:xfrm>
            <a:off x="8483726" y="14626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D6738E9-E94E-4FD8-AB5F-13AD5D7755E1}"/>
              </a:ext>
            </a:extLst>
          </p:cNvPr>
          <p:cNvGrpSpPr/>
          <p:nvPr/>
        </p:nvGrpSpPr>
        <p:grpSpPr>
          <a:xfrm>
            <a:off x="3419662" y="2988445"/>
            <a:ext cx="3451784" cy="440555"/>
            <a:chOff x="4593228" y="2226968"/>
            <a:chExt cx="2279276" cy="36933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683DBB-4970-40C0-A094-8D25BA22D5F2}"/>
                </a:ext>
              </a:extLst>
            </p:cNvPr>
            <p:cNvCxnSpPr/>
            <p:nvPr/>
          </p:nvCxnSpPr>
          <p:spPr>
            <a:xfrm flipH="1">
              <a:off x="4593228" y="2531637"/>
              <a:ext cx="2279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22F201-1736-4B58-AFE6-D48574C588CF}"/>
                </a:ext>
              </a:extLst>
            </p:cNvPr>
            <p:cNvSpPr txBox="1"/>
            <p:nvPr/>
          </p:nvSpPr>
          <p:spPr>
            <a:xfrm>
              <a:off x="5138541" y="2226968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notify</a:t>
              </a:r>
              <a:endParaRPr lang="zh-CN" altLang="en-US"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CAA9050-7D19-4391-A5F4-38D4C85B7184}"/>
              </a:ext>
            </a:extLst>
          </p:cNvPr>
          <p:cNvSpPr/>
          <p:nvPr/>
        </p:nvSpPr>
        <p:spPr>
          <a:xfrm>
            <a:off x="1264024" y="979398"/>
            <a:ext cx="2747680" cy="66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内核注册监听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31C772A-7388-4891-90EA-301B0A242AF8}"/>
              </a:ext>
            </a:extLst>
          </p:cNvPr>
          <p:cNvCxnSpPr>
            <a:cxnSpLocks/>
          </p:cNvCxnSpPr>
          <p:nvPr/>
        </p:nvCxnSpPr>
        <p:spPr>
          <a:xfrm>
            <a:off x="4003551" y="1311090"/>
            <a:ext cx="2867895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CAC7259-73E0-467E-96FD-1C335F8F5205}"/>
              </a:ext>
            </a:extLst>
          </p:cNvPr>
          <p:cNvSpPr txBox="1"/>
          <p:nvPr/>
        </p:nvSpPr>
        <p:spPr>
          <a:xfrm>
            <a:off x="4883556" y="129045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Subscribe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AEB013A-A042-4B22-8D8E-74E69990E639}"/>
              </a:ext>
            </a:extLst>
          </p:cNvPr>
          <p:cNvCxnSpPr>
            <a:stCxn id="18" idx="2"/>
          </p:cNvCxnSpPr>
          <p:nvPr/>
        </p:nvCxnSpPr>
        <p:spPr>
          <a:xfrm>
            <a:off x="2637864" y="1647267"/>
            <a:ext cx="0" cy="22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0E6364-6214-4902-82E3-618C24780B54}"/>
              </a:ext>
            </a:extLst>
          </p:cNvPr>
          <p:cNvCxnSpPr/>
          <p:nvPr/>
        </p:nvCxnSpPr>
        <p:spPr>
          <a:xfrm>
            <a:off x="1855694" y="1875862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8DAA898-1655-4184-8AFC-E9E3B5EEA56F}"/>
              </a:ext>
            </a:extLst>
          </p:cNvPr>
          <p:cNvCxnSpPr/>
          <p:nvPr/>
        </p:nvCxnSpPr>
        <p:spPr>
          <a:xfrm>
            <a:off x="1855694" y="1869141"/>
            <a:ext cx="0" cy="49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C4A8B28-F821-4E16-833F-A0921754067B}"/>
              </a:ext>
            </a:extLst>
          </p:cNvPr>
          <p:cNvCxnSpPr/>
          <p:nvPr/>
        </p:nvCxnSpPr>
        <p:spPr>
          <a:xfrm>
            <a:off x="3455894" y="1875862"/>
            <a:ext cx="0" cy="52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F7731EC-4192-4B32-9F16-C38F5AB5EDF4}"/>
              </a:ext>
            </a:extLst>
          </p:cNvPr>
          <p:cNvSpPr/>
          <p:nvPr/>
        </p:nvSpPr>
        <p:spPr>
          <a:xfrm>
            <a:off x="1128230" y="2339787"/>
            <a:ext cx="1454927" cy="35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继续自己处理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77C18F9-A079-4DFB-B335-01577699C263}"/>
              </a:ext>
            </a:extLst>
          </p:cNvPr>
          <p:cNvSpPr/>
          <p:nvPr/>
        </p:nvSpPr>
        <p:spPr>
          <a:xfrm>
            <a:off x="2709272" y="2354815"/>
            <a:ext cx="1454927" cy="35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监听线程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B1BD15-3280-4BB7-99F3-EC5E656ED465}"/>
              </a:ext>
            </a:extLst>
          </p:cNvPr>
          <p:cNvCxnSpPr>
            <a:cxnSpLocks/>
          </p:cNvCxnSpPr>
          <p:nvPr/>
        </p:nvCxnSpPr>
        <p:spPr>
          <a:xfrm>
            <a:off x="3455894" y="2706876"/>
            <a:ext cx="0" cy="15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9FB0565-1677-4307-9E7B-4D8ACDA39CC7}"/>
              </a:ext>
            </a:extLst>
          </p:cNvPr>
          <p:cNvSpPr/>
          <p:nvPr/>
        </p:nvSpPr>
        <p:spPr>
          <a:xfrm>
            <a:off x="2728430" y="4212093"/>
            <a:ext cx="1454927" cy="35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处理</a:t>
            </a:r>
            <a:r>
              <a:rPr lang="en-US" altLang="zh-CN" sz="1400" dirty="0"/>
              <a:t>IO</a:t>
            </a:r>
            <a:r>
              <a:rPr lang="zh-CN" altLang="en-US" sz="1400" dirty="0"/>
              <a:t>事件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6614949-D5A4-472D-A493-DECB6ECE36D5}"/>
              </a:ext>
            </a:extLst>
          </p:cNvPr>
          <p:cNvCxnSpPr>
            <a:cxnSpLocks/>
          </p:cNvCxnSpPr>
          <p:nvPr/>
        </p:nvCxnSpPr>
        <p:spPr>
          <a:xfrm>
            <a:off x="4164199" y="4377664"/>
            <a:ext cx="270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774394D-6940-45FD-A75C-3BAB0D745D50}"/>
              </a:ext>
            </a:extLst>
          </p:cNvPr>
          <p:cNvSpPr txBox="1"/>
          <p:nvPr/>
        </p:nvSpPr>
        <p:spPr>
          <a:xfrm>
            <a:off x="5044204" y="435703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Subscribe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6F32155-35C8-4DD3-BA0A-DD7320C8DF9B}"/>
              </a:ext>
            </a:extLst>
          </p:cNvPr>
          <p:cNvCxnSpPr>
            <a:cxnSpLocks/>
          </p:cNvCxnSpPr>
          <p:nvPr/>
        </p:nvCxnSpPr>
        <p:spPr>
          <a:xfrm>
            <a:off x="3455894" y="4565737"/>
            <a:ext cx="0" cy="55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5256B34-9B21-49AF-A64B-105D88A148BE}"/>
              </a:ext>
            </a:extLst>
          </p:cNvPr>
          <p:cNvSpPr/>
          <p:nvPr/>
        </p:nvSpPr>
        <p:spPr>
          <a:xfrm>
            <a:off x="2709272" y="5097394"/>
            <a:ext cx="1454927" cy="35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监听线程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217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B6DC70-4638-48E2-9A21-7AAF188F62E8}"/>
              </a:ext>
            </a:extLst>
          </p:cNvPr>
          <p:cNvGrpSpPr/>
          <p:nvPr/>
        </p:nvGrpSpPr>
        <p:grpSpPr>
          <a:xfrm>
            <a:off x="914399" y="699245"/>
            <a:ext cx="2057401" cy="1742819"/>
            <a:chOff x="914399" y="699245"/>
            <a:chExt cx="2057401" cy="17428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92EC68-0A0D-4508-A1AB-F1B57F0B2D7D}"/>
                </a:ext>
              </a:extLst>
            </p:cNvPr>
            <p:cNvSpPr/>
            <p:nvPr/>
          </p:nvSpPr>
          <p:spPr>
            <a:xfrm>
              <a:off x="914399" y="699245"/>
              <a:ext cx="2057401" cy="174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539561A-A65E-4991-941C-C295983093C3}"/>
                </a:ext>
              </a:extLst>
            </p:cNvPr>
            <p:cNvSpPr txBox="1"/>
            <p:nvPr/>
          </p:nvSpPr>
          <p:spPr>
            <a:xfrm>
              <a:off x="1604616" y="748552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数据源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8020353-8442-4434-BA2D-4C57220AA71A}"/>
                </a:ext>
              </a:extLst>
            </p:cNvPr>
            <p:cNvSpPr txBox="1"/>
            <p:nvPr/>
          </p:nvSpPr>
          <p:spPr>
            <a:xfrm>
              <a:off x="1239304" y="1014789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driver</a:t>
              </a:r>
              <a:endParaRPr lang="zh-CN" altLang="en-US" sz="1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52B648-FC78-439E-88ED-723803D47B0A}"/>
                </a:ext>
              </a:extLst>
            </p:cNvPr>
            <p:cNvSpPr txBox="1"/>
            <p:nvPr/>
          </p:nvSpPr>
          <p:spPr>
            <a:xfrm>
              <a:off x="1239304" y="1370773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name</a:t>
              </a:r>
              <a:endParaRPr lang="zh-CN" altLang="en-US" sz="1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DAE4F9B-C1E1-44B4-9136-8787511CD624}"/>
                </a:ext>
              </a:extLst>
            </p:cNvPr>
            <p:cNvSpPr txBox="1"/>
            <p:nvPr/>
          </p:nvSpPr>
          <p:spPr>
            <a:xfrm>
              <a:off x="1239304" y="1726757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url</a:t>
              </a:r>
              <a:endParaRPr lang="zh-CN" altLang="en-US" sz="1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D7CB1A-573C-4A03-8460-005895B4CCC2}"/>
                </a:ext>
              </a:extLst>
            </p:cNvPr>
            <p:cNvSpPr txBox="1"/>
            <p:nvPr/>
          </p:nvSpPr>
          <p:spPr>
            <a:xfrm>
              <a:off x="1239304" y="2082741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password</a:t>
              </a:r>
              <a:endParaRPr lang="zh-CN" altLang="en-US" sz="10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97481E9-6FF3-4CEE-98C6-0BDA65F8CE01}"/>
              </a:ext>
            </a:extLst>
          </p:cNvPr>
          <p:cNvGrpSpPr/>
          <p:nvPr/>
        </p:nvGrpSpPr>
        <p:grpSpPr>
          <a:xfrm>
            <a:off x="4549587" y="699244"/>
            <a:ext cx="2057401" cy="1742819"/>
            <a:chOff x="914399" y="699245"/>
            <a:chExt cx="2057401" cy="174281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4A30077-4095-4657-9740-18BEDE276F7D}"/>
                </a:ext>
              </a:extLst>
            </p:cNvPr>
            <p:cNvSpPr/>
            <p:nvPr/>
          </p:nvSpPr>
          <p:spPr>
            <a:xfrm>
              <a:off x="914399" y="699245"/>
              <a:ext cx="2057401" cy="174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3235E6-B4FB-4EB5-BC9D-1601A4DBAAEB}"/>
                </a:ext>
              </a:extLst>
            </p:cNvPr>
            <p:cNvSpPr txBox="1"/>
            <p:nvPr/>
          </p:nvSpPr>
          <p:spPr>
            <a:xfrm>
              <a:off x="1604616" y="74855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执行语句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BE5FC36-B2BA-4CFC-84CA-7D4F44D04220}"/>
                </a:ext>
              </a:extLst>
            </p:cNvPr>
            <p:cNvSpPr txBox="1"/>
            <p:nvPr/>
          </p:nvSpPr>
          <p:spPr>
            <a:xfrm>
              <a:off x="1239304" y="1014789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DML</a:t>
              </a:r>
              <a:endParaRPr lang="zh-CN" altLang="en-US" sz="1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C4B04F-374F-4396-9A26-901068D2AD6B}"/>
                </a:ext>
              </a:extLst>
            </p:cNvPr>
            <p:cNvSpPr txBox="1"/>
            <p:nvPr/>
          </p:nvSpPr>
          <p:spPr>
            <a:xfrm>
              <a:off x="1239304" y="1370773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DQL</a:t>
              </a:r>
              <a:endParaRPr lang="zh-CN" altLang="en-US" sz="1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13051B-314C-4245-98FC-553E457428A5}"/>
                </a:ext>
              </a:extLst>
            </p:cNvPr>
            <p:cNvSpPr txBox="1"/>
            <p:nvPr/>
          </p:nvSpPr>
          <p:spPr>
            <a:xfrm>
              <a:off x="1239304" y="1726757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DDL</a:t>
              </a:r>
              <a:endParaRPr lang="zh-CN" altLang="en-US" sz="10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883F19-3CEF-4B8F-9FD4-88E9DF9C2F40}"/>
              </a:ext>
            </a:extLst>
          </p:cNvPr>
          <p:cNvGrpSpPr/>
          <p:nvPr/>
        </p:nvGrpSpPr>
        <p:grpSpPr>
          <a:xfrm>
            <a:off x="2817090" y="3146612"/>
            <a:ext cx="2057402" cy="1742819"/>
            <a:chOff x="3696852" y="3832412"/>
            <a:chExt cx="2057402" cy="17428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5DADBD-EC30-4C5E-BD3A-55EECE3AFE7F}"/>
                </a:ext>
              </a:extLst>
            </p:cNvPr>
            <p:cNvSpPr/>
            <p:nvPr/>
          </p:nvSpPr>
          <p:spPr>
            <a:xfrm>
              <a:off x="3696852" y="3832412"/>
              <a:ext cx="2057402" cy="174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4C6A98-1969-4633-BEDD-632C435A833C}"/>
                </a:ext>
              </a:extLst>
            </p:cNvPr>
            <p:cNvSpPr txBox="1"/>
            <p:nvPr/>
          </p:nvSpPr>
          <p:spPr>
            <a:xfrm>
              <a:off x="4589797" y="3980330"/>
              <a:ext cx="4528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操作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30F5E2-4D35-4B1A-BE9D-5F4483CB7EE9}"/>
                </a:ext>
              </a:extLst>
            </p:cNvPr>
            <p:cNvSpPr txBox="1"/>
            <p:nvPr/>
          </p:nvSpPr>
          <p:spPr>
            <a:xfrm>
              <a:off x="4331039" y="4234782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connection</a:t>
              </a:r>
              <a:endParaRPr lang="zh-CN" altLang="en-US" sz="10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6FF26CD-5FBA-4A88-8932-4CE36C79B38D}"/>
                </a:ext>
              </a:extLst>
            </p:cNvPr>
            <p:cNvSpPr txBox="1"/>
            <p:nvPr/>
          </p:nvSpPr>
          <p:spPr>
            <a:xfrm>
              <a:off x="4331039" y="4590766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Statement</a:t>
              </a:r>
              <a:endParaRPr lang="zh-CN" altLang="en-US" sz="1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FACE678-B59D-4CA1-AEA5-E88568B11EF7}"/>
                </a:ext>
              </a:extLst>
            </p:cNvPr>
            <p:cNvSpPr txBox="1"/>
            <p:nvPr/>
          </p:nvSpPr>
          <p:spPr>
            <a:xfrm>
              <a:off x="4331039" y="4933985"/>
              <a:ext cx="14232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ResultSet</a:t>
              </a:r>
              <a:endParaRPr lang="zh-CN" altLang="en-US" sz="1000" dirty="0"/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AEDFF8-F52A-478F-87A1-88400FDE207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943100" y="2442064"/>
            <a:ext cx="1902691" cy="70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2E64DF-1584-4C62-AE99-0AC88138984E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flipH="1">
            <a:off x="3845791" y="2442063"/>
            <a:ext cx="1732497" cy="70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2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96DAA1-017C-4CE1-97E7-6738A487B4D1}"/>
              </a:ext>
            </a:extLst>
          </p:cNvPr>
          <p:cNvSpPr txBox="1"/>
          <p:nvPr/>
        </p:nvSpPr>
        <p:spPr>
          <a:xfrm>
            <a:off x="551329" y="497541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org.apache.ibatis.builder.xml.XMLConfigBuilder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en-US" altLang="zh-CN" dirty="0" err="1"/>
              <a:t>org.apache.ibatis.builder.xml.XMLConfigBuilder#parse</a:t>
            </a:r>
            <a:endParaRPr lang="en-US" altLang="zh-CN" dirty="0"/>
          </a:p>
          <a:p>
            <a:r>
              <a:rPr lang="en-US" altLang="zh-CN" dirty="0"/>
              <a:t>  &gt;org.apache.ibatis.builder.xml.XMLConfigBuilder#parseConfiguration</a:t>
            </a:r>
          </a:p>
          <a:p>
            <a:r>
              <a:rPr lang="en-US" altLang="zh-CN" dirty="0"/>
              <a:t>    &gt;org.apache.ibatis.builder.xml.XMLConfigBuilder#environmentsElement</a:t>
            </a:r>
          </a:p>
          <a:p>
            <a:r>
              <a:rPr lang="en-US" altLang="zh-CN" dirty="0"/>
              <a:t>      &gt;org.apache.ibatis.builder.xml.XMLConfigBuilder#dataSourceElement</a:t>
            </a:r>
          </a:p>
          <a:p>
            <a:r>
              <a:rPr lang="en-US" altLang="zh-CN" dirty="0"/>
              <a:t>         &gt;</a:t>
            </a:r>
            <a:r>
              <a:rPr lang="en-US" altLang="zh-CN" dirty="0" err="1"/>
              <a:t>org.apache.ibatis.datasource.DataSourceFactory#getDataSource</a:t>
            </a:r>
            <a:endParaRPr lang="en-US" altLang="zh-CN" dirty="0"/>
          </a:p>
          <a:p>
            <a:r>
              <a:rPr lang="en-US" altLang="zh-CN" dirty="0"/>
              <a:t>            &gt;</a:t>
            </a:r>
            <a:r>
              <a:rPr lang="en-US" altLang="zh-CN" dirty="0" err="1"/>
              <a:t>org.apache.ibatis.session.Configuration#setEnvironment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A69195-F22F-46CC-BD23-51233EBA3FF9}"/>
              </a:ext>
            </a:extLst>
          </p:cNvPr>
          <p:cNvSpPr txBox="1"/>
          <p:nvPr/>
        </p:nvSpPr>
        <p:spPr>
          <a:xfrm>
            <a:off x="853888" y="3307976"/>
            <a:ext cx="128194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org.apache.ibatis.builder.xml.XMLConfigBuilder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en-US" altLang="zh-CN" dirty="0" err="1"/>
              <a:t>org.apache.ibatis.builder.xml.XMLConfigBuilder#parse</a:t>
            </a:r>
            <a:endParaRPr lang="en-US" altLang="zh-CN" dirty="0"/>
          </a:p>
          <a:p>
            <a:r>
              <a:rPr lang="en-US" altLang="zh-CN" dirty="0"/>
              <a:t>  &gt;org.apache.ibatis.builder.xml.XMLConfigBuilder#parseConfiguration</a:t>
            </a:r>
          </a:p>
          <a:p>
            <a:r>
              <a:rPr lang="en-US" altLang="zh-CN" dirty="0"/>
              <a:t>     &gt;</a:t>
            </a:r>
            <a:r>
              <a:rPr lang="en-US" altLang="zh-CN" dirty="0" err="1"/>
              <a:t>org.apache.ibatis.builder.xml.XMLConfigBuilder#mapperElement</a:t>
            </a:r>
            <a:endParaRPr lang="en-US" altLang="zh-CN" dirty="0"/>
          </a:p>
          <a:p>
            <a:r>
              <a:rPr lang="en-US" altLang="zh-CN" dirty="0"/>
              <a:t>       &gt;</a:t>
            </a:r>
            <a:r>
              <a:rPr lang="en-US" altLang="zh-CN" dirty="0" err="1"/>
              <a:t>org.apache.ibatis.builder.xml.XMLMapperBuilder#parse</a:t>
            </a:r>
            <a:endParaRPr lang="en-US" altLang="zh-CN" dirty="0"/>
          </a:p>
          <a:p>
            <a:r>
              <a:rPr lang="en-US" altLang="zh-CN" dirty="0"/>
              <a:t>         &gt;org.apache.ibatis.builder.xml.XMLMapperBuilder#configurationElement</a:t>
            </a:r>
          </a:p>
          <a:p>
            <a:r>
              <a:rPr lang="en-US" altLang="zh-CN" dirty="0"/>
              <a:t>            &gt;org.apache.ibatis.builder.xml.XMLMapperBuilder#buildStatementFromContext(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org.apache.ibatis.parsing.XNode</a:t>
            </a:r>
            <a:r>
              <a:rPr lang="en-US" altLang="zh-CN" dirty="0"/>
              <a:t>&gt;)</a:t>
            </a:r>
          </a:p>
          <a:p>
            <a:r>
              <a:rPr lang="en-US" altLang="zh-CN" dirty="0"/>
              <a:t>               &gt;</a:t>
            </a:r>
            <a:r>
              <a:rPr lang="en-US" altLang="zh-CN" dirty="0" err="1"/>
              <a:t>org.apache.ibatis.builder.xml.XMLStatementBuilder</a:t>
            </a:r>
            <a:endParaRPr lang="en-US" altLang="zh-CN" dirty="0"/>
          </a:p>
          <a:p>
            <a:r>
              <a:rPr lang="en-US" altLang="zh-CN" dirty="0"/>
              <a:t>	&gt;org.apache.ibatis.builder.xml.XMLStatementBuilder#parseStatementNode</a:t>
            </a:r>
          </a:p>
          <a:p>
            <a:r>
              <a:rPr lang="en-US" altLang="zh-CN" dirty="0"/>
              <a:t>	  &gt;org.apache.ibatis.builder.MapperBuilderAssistant#addMappedStatement ### configuration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31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02B9E667-4FA2-4ABE-B8F3-DA2D0C5E8C6C}"/>
              </a:ext>
            </a:extLst>
          </p:cNvPr>
          <p:cNvGrpSpPr/>
          <p:nvPr/>
        </p:nvGrpSpPr>
        <p:grpSpPr>
          <a:xfrm>
            <a:off x="235324" y="739580"/>
            <a:ext cx="11327237" cy="5957055"/>
            <a:chOff x="235324" y="739580"/>
            <a:chExt cx="11327237" cy="595705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45DBA15-781C-45F7-8BE4-8F97D72FB593}"/>
                </a:ext>
              </a:extLst>
            </p:cNvPr>
            <p:cNvSpPr/>
            <p:nvPr/>
          </p:nvSpPr>
          <p:spPr>
            <a:xfrm>
              <a:off x="329453" y="739588"/>
              <a:ext cx="1996889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SqlSessionFactoryBuilder</a:t>
              </a:r>
              <a:endParaRPr lang="zh-CN" altLang="en-US" sz="1200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62A7CCC-75D5-462A-9A3D-0383D96C8EEA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327898" y="1129553"/>
              <a:ext cx="0" cy="5567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3FE9704-19A4-482D-AFF1-53701BEFEA1B}"/>
                </a:ext>
              </a:extLst>
            </p:cNvPr>
            <p:cNvGrpSpPr/>
            <p:nvPr/>
          </p:nvGrpSpPr>
          <p:grpSpPr>
            <a:xfrm>
              <a:off x="2521324" y="739587"/>
              <a:ext cx="1996889" cy="5957048"/>
              <a:chOff x="2593041" y="739587"/>
              <a:chExt cx="1996889" cy="595704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E52A88C-98F0-4DF2-A28A-9E95ABE11DE3}"/>
                  </a:ext>
                </a:extLst>
              </p:cNvPr>
              <p:cNvSpPr/>
              <p:nvPr/>
            </p:nvSpPr>
            <p:spPr>
              <a:xfrm>
                <a:off x="2593041" y="739587"/>
                <a:ext cx="1996889" cy="389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XMLConfigBuilder</a:t>
                </a:r>
                <a:endParaRPr lang="zh-CN" altLang="en-US" sz="1200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8EDC0ED-E58A-49B1-B194-12637542E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1485" y="992841"/>
                <a:ext cx="0" cy="5703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2FC7CF9-8B27-4A8C-8260-1642E21ADE74}"/>
                </a:ext>
              </a:extLst>
            </p:cNvPr>
            <p:cNvGrpSpPr/>
            <p:nvPr/>
          </p:nvGrpSpPr>
          <p:grpSpPr>
            <a:xfrm>
              <a:off x="235324" y="2019608"/>
              <a:ext cx="1021976" cy="246221"/>
              <a:chOff x="235324" y="2019608"/>
              <a:chExt cx="1021976" cy="246221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9B7F5741-391C-4420-9B3D-D6023AD5B406}"/>
                  </a:ext>
                </a:extLst>
              </p:cNvPr>
              <p:cNvCxnSpPr/>
              <p:nvPr/>
            </p:nvCxnSpPr>
            <p:spPr>
              <a:xfrm>
                <a:off x="235324" y="2245659"/>
                <a:ext cx="10219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BC03C50-8AE6-4271-B90B-A58F10410DF2}"/>
                  </a:ext>
                </a:extLst>
              </p:cNvPr>
              <p:cNvSpPr txBox="1"/>
              <p:nvPr/>
            </p:nvSpPr>
            <p:spPr>
              <a:xfrm>
                <a:off x="430306" y="2019608"/>
                <a:ext cx="4443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/>
                  <a:t>bulid</a:t>
                </a:r>
                <a:endParaRPr lang="zh-CN" altLang="en-US" sz="1000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20BB477-54F2-41A3-9FE6-B332737375A0}"/>
                </a:ext>
              </a:extLst>
            </p:cNvPr>
            <p:cNvGrpSpPr/>
            <p:nvPr/>
          </p:nvGrpSpPr>
          <p:grpSpPr>
            <a:xfrm>
              <a:off x="1398496" y="2265829"/>
              <a:ext cx="2043943" cy="246221"/>
              <a:chOff x="235324" y="2019608"/>
              <a:chExt cx="1021976" cy="246221"/>
            </a:xfrm>
          </p:grpSpPr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EC1AC87D-11C0-4644-943C-CDE20BD11BEF}"/>
                  </a:ext>
                </a:extLst>
              </p:cNvPr>
              <p:cNvCxnSpPr/>
              <p:nvPr/>
            </p:nvCxnSpPr>
            <p:spPr>
              <a:xfrm>
                <a:off x="235324" y="2245659"/>
                <a:ext cx="10219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5861BC-F4E2-497E-AA45-B8EA061C3F41}"/>
                  </a:ext>
                </a:extLst>
              </p:cNvPr>
              <p:cNvSpPr txBox="1"/>
              <p:nvPr/>
            </p:nvSpPr>
            <p:spPr>
              <a:xfrm>
                <a:off x="430306" y="2019608"/>
                <a:ext cx="2358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parse</a:t>
                </a:r>
                <a:endParaRPr lang="zh-CN" altLang="en-US" sz="1000" dirty="0"/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68232DD-499D-4833-AB4A-0CCB8BA1D9F5}"/>
                </a:ext>
              </a:extLst>
            </p:cNvPr>
            <p:cNvSpPr/>
            <p:nvPr/>
          </p:nvSpPr>
          <p:spPr>
            <a:xfrm>
              <a:off x="2622178" y="2949093"/>
              <a:ext cx="1996888" cy="331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environmentsElement</a:t>
              </a:r>
              <a:endParaRPr lang="zh-CN" altLang="en-US" sz="10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D16C750-879F-4000-93B9-89F14706C7D0}"/>
                </a:ext>
              </a:extLst>
            </p:cNvPr>
            <p:cNvSpPr/>
            <p:nvPr/>
          </p:nvSpPr>
          <p:spPr>
            <a:xfrm>
              <a:off x="2622178" y="3583649"/>
              <a:ext cx="1996888" cy="331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dataSourceElement</a:t>
              </a:r>
              <a:endParaRPr lang="zh-CN" altLang="en-US" sz="1000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8437436-CF18-44D3-924A-5A237EC496E6}"/>
                </a:ext>
              </a:extLst>
            </p:cNvPr>
            <p:cNvGrpSpPr/>
            <p:nvPr/>
          </p:nvGrpSpPr>
          <p:grpSpPr>
            <a:xfrm>
              <a:off x="5045054" y="739586"/>
              <a:ext cx="1996889" cy="5957048"/>
              <a:chOff x="1860176" y="788892"/>
              <a:chExt cx="1996889" cy="595704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9C4A590-5104-4E6D-A73A-C8AC6EDDA314}"/>
                  </a:ext>
                </a:extLst>
              </p:cNvPr>
              <p:cNvSpPr/>
              <p:nvPr/>
            </p:nvSpPr>
            <p:spPr>
              <a:xfrm>
                <a:off x="1860176" y="788892"/>
                <a:ext cx="1996889" cy="389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DataSourceFactory</a:t>
                </a:r>
                <a:endParaRPr lang="zh-CN" altLang="en-US" sz="1200" dirty="0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8189FE3-4B36-4B1A-9B56-72C0FAE5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620" y="1042146"/>
                <a:ext cx="0" cy="5703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F02BA7B-D540-4F79-B4D2-6B36D086315A}"/>
                </a:ext>
              </a:extLst>
            </p:cNvPr>
            <p:cNvGrpSpPr/>
            <p:nvPr/>
          </p:nvGrpSpPr>
          <p:grpSpPr>
            <a:xfrm>
              <a:off x="7236916" y="739586"/>
              <a:ext cx="1996889" cy="5957048"/>
              <a:chOff x="7568783" y="739586"/>
              <a:chExt cx="1996889" cy="5957048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7D1A510-3FAA-41C9-977E-E964F63E776E}"/>
                  </a:ext>
                </a:extLst>
              </p:cNvPr>
              <p:cNvSpPr/>
              <p:nvPr/>
            </p:nvSpPr>
            <p:spPr>
              <a:xfrm>
                <a:off x="7568783" y="739586"/>
                <a:ext cx="1996889" cy="389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DataSource</a:t>
                </a:r>
                <a:endParaRPr lang="zh-CN" altLang="en-US" sz="1200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BAA9EFE-187A-415F-B38E-D3D550207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7227" y="992840"/>
                <a:ext cx="0" cy="5703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C2DE7D2-50C8-444F-A78A-F7D1E7792864}"/>
                </a:ext>
              </a:extLst>
            </p:cNvPr>
            <p:cNvGrpSpPr/>
            <p:nvPr/>
          </p:nvGrpSpPr>
          <p:grpSpPr>
            <a:xfrm>
              <a:off x="3509683" y="3181651"/>
              <a:ext cx="2548677" cy="248477"/>
              <a:chOff x="235324" y="1997182"/>
              <a:chExt cx="1027973" cy="248477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D5CDC954-7466-4FC7-9F40-79B169FF9ACC}"/>
                  </a:ext>
                </a:extLst>
              </p:cNvPr>
              <p:cNvCxnSpPr/>
              <p:nvPr/>
            </p:nvCxnSpPr>
            <p:spPr>
              <a:xfrm>
                <a:off x="235324" y="2245659"/>
                <a:ext cx="10219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C5901C-80C0-45FE-A2D3-69155C3CEB83}"/>
                  </a:ext>
                </a:extLst>
              </p:cNvPr>
              <p:cNvSpPr txBox="1"/>
              <p:nvPr/>
            </p:nvSpPr>
            <p:spPr>
              <a:xfrm>
                <a:off x="703903" y="1997182"/>
                <a:ext cx="5593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/>
                  <a:t>getDataSourceElement</a:t>
                </a:r>
                <a:endParaRPr lang="zh-CN" altLang="en-US" sz="1000" dirty="0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0C83CC5-7953-4F93-B2C2-94A855B261FD}"/>
                </a:ext>
              </a:extLst>
            </p:cNvPr>
            <p:cNvGrpSpPr/>
            <p:nvPr/>
          </p:nvGrpSpPr>
          <p:grpSpPr>
            <a:xfrm>
              <a:off x="6058361" y="3789983"/>
              <a:ext cx="2177000" cy="303231"/>
              <a:chOff x="235324" y="1942428"/>
              <a:chExt cx="1021976" cy="303231"/>
            </a:xfrm>
          </p:grpSpPr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F16C1E69-AA41-448B-835C-5B2424401A0D}"/>
                  </a:ext>
                </a:extLst>
              </p:cNvPr>
              <p:cNvCxnSpPr/>
              <p:nvPr/>
            </p:nvCxnSpPr>
            <p:spPr>
              <a:xfrm>
                <a:off x="235324" y="2245659"/>
                <a:ext cx="10219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CC9E2D-104E-4B7B-8490-69E150995260}"/>
                  </a:ext>
                </a:extLst>
              </p:cNvPr>
              <p:cNvSpPr txBox="1"/>
              <p:nvPr/>
            </p:nvSpPr>
            <p:spPr>
              <a:xfrm>
                <a:off x="361486" y="1942428"/>
                <a:ext cx="3848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/>
                  <a:t>getDataSource</a:t>
                </a:r>
                <a:endParaRPr lang="zh-CN" altLang="en-US" sz="1000" dirty="0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3C0F425-5711-4417-B4A0-959E1A47318A}"/>
                </a:ext>
              </a:extLst>
            </p:cNvPr>
            <p:cNvGrpSpPr/>
            <p:nvPr/>
          </p:nvGrpSpPr>
          <p:grpSpPr>
            <a:xfrm>
              <a:off x="9565672" y="739586"/>
              <a:ext cx="1996889" cy="5957048"/>
              <a:chOff x="7568783" y="739586"/>
              <a:chExt cx="1996889" cy="5957048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4E0BD81-9E11-4EDE-A129-7FFCBA475445}"/>
                  </a:ext>
                </a:extLst>
              </p:cNvPr>
              <p:cNvSpPr/>
              <p:nvPr/>
            </p:nvSpPr>
            <p:spPr>
              <a:xfrm>
                <a:off x="7568783" y="739586"/>
                <a:ext cx="1996889" cy="389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0E196575-0F7C-4218-BDEA-C18B01A96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7227" y="992840"/>
                <a:ext cx="0" cy="5703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C9E8120-AC26-4230-90A5-3F1C38F0F3E0}"/>
                </a:ext>
              </a:extLst>
            </p:cNvPr>
            <p:cNvSpPr/>
            <p:nvPr/>
          </p:nvSpPr>
          <p:spPr>
            <a:xfrm>
              <a:off x="9918379" y="739580"/>
              <a:ext cx="1391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environment</a:t>
              </a:r>
              <a:endParaRPr lang="zh-CN" altLang="en-US" dirty="0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09F9603-FFE3-4F4F-A203-1AF999DBCABC}"/>
                </a:ext>
              </a:extLst>
            </p:cNvPr>
            <p:cNvGrpSpPr/>
            <p:nvPr/>
          </p:nvGrpSpPr>
          <p:grpSpPr>
            <a:xfrm>
              <a:off x="8250222" y="4093214"/>
              <a:ext cx="2366225" cy="303231"/>
              <a:chOff x="235324" y="1942428"/>
              <a:chExt cx="1021976" cy="303231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B0593278-1FBE-4C21-A76D-ACF27321CBC5}"/>
                  </a:ext>
                </a:extLst>
              </p:cNvPr>
              <p:cNvCxnSpPr/>
              <p:nvPr/>
            </p:nvCxnSpPr>
            <p:spPr>
              <a:xfrm>
                <a:off x="235324" y="2245659"/>
                <a:ext cx="10219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ACBC590-A334-497B-9353-610186FA488F}"/>
                  </a:ext>
                </a:extLst>
              </p:cNvPr>
              <p:cNvSpPr txBox="1"/>
              <p:nvPr/>
            </p:nvSpPr>
            <p:spPr>
              <a:xfrm>
                <a:off x="361486" y="1942428"/>
                <a:ext cx="7388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Builder</a:t>
                </a:r>
                <a:r>
                  <a:rPr lang="zh-CN" altLang="en-US" sz="1000" dirty="0"/>
                  <a:t>（建造者模式获得）</a:t>
                </a: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4222E89-D297-407B-9D09-472ABA434A77}"/>
                </a:ext>
              </a:extLst>
            </p:cNvPr>
            <p:cNvSpPr/>
            <p:nvPr/>
          </p:nvSpPr>
          <p:spPr>
            <a:xfrm>
              <a:off x="2622178" y="4974150"/>
              <a:ext cx="1996888" cy="331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Configuration</a:t>
              </a:r>
              <a:endParaRPr lang="zh-CN" altLang="en-US" sz="1000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73457A7-D82E-4B35-8DD3-8E98F5BA3A63}"/>
                </a:ext>
              </a:extLst>
            </p:cNvPr>
            <p:cNvCxnSpPr/>
            <p:nvPr/>
          </p:nvCxnSpPr>
          <p:spPr>
            <a:xfrm flipH="1">
              <a:off x="3519768" y="4807324"/>
              <a:ext cx="7044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AD6C544-F89D-41CF-B268-0E65FB1CBBBF}"/>
                </a:ext>
              </a:extLst>
            </p:cNvPr>
            <p:cNvSpPr txBox="1"/>
            <p:nvPr/>
          </p:nvSpPr>
          <p:spPr>
            <a:xfrm>
              <a:off x="4989925" y="4561103"/>
              <a:ext cx="1015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setEnvironment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012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4517C84-A9C0-4E0D-B7DB-0D96D5AC0A83}"/>
              </a:ext>
            </a:extLst>
          </p:cNvPr>
          <p:cNvGrpSpPr/>
          <p:nvPr/>
        </p:nvGrpSpPr>
        <p:grpSpPr>
          <a:xfrm>
            <a:off x="329453" y="739588"/>
            <a:ext cx="1996889" cy="5957047"/>
            <a:chOff x="329453" y="739588"/>
            <a:chExt cx="1996889" cy="59570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EC90360-A4B9-4359-8CC5-69447CCB9F6C}"/>
                </a:ext>
              </a:extLst>
            </p:cNvPr>
            <p:cNvSpPr/>
            <p:nvPr/>
          </p:nvSpPr>
          <p:spPr>
            <a:xfrm>
              <a:off x="329453" y="739588"/>
              <a:ext cx="1996889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SqlSessionFactoryBuilder</a:t>
              </a:r>
              <a:endParaRPr lang="zh-CN" altLang="en-US" sz="1200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D66A422-AF77-4557-8ABF-1D780BF0423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327898" y="1129553"/>
              <a:ext cx="0" cy="5567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0A8F47-2520-4597-8D5F-6E4758132F54}"/>
              </a:ext>
            </a:extLst>
          </p:cNvPr>
          <p:cNvGrpSpPr/>
          <p:nvPr/>
        </p:nvGrpSpPr>
        <p:grpSpPr>
          <a:xfrm>
            <a:off x="215153" y="2698685"/>
            <a:ext cx="1021976" cy="246221"/>
            <a:chOff x="215153" y="2698685"/>
            <a:chExt cx="1021976" cy="246221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CAF4CC0-B7CB-423B-8D3F-F99982949122}"/>
                </a:ext>
              </a:extLst>
            </p:cNvPr>
            <p:cNvCxnSpPr/>
            <p:nvPr/>
          </p:nvCxnSpPr>
          <p:spPr>
            <a:xfrm>
              <a:off x="215153" y="2924736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C3E5D7-00C1-4A99-84BE-EF4297A4E0B4}"/>
                </a:ext>
              </a:extLst>
            </p:cNvPr>
            <p:cNvSpPr txBox="1"/>
            <p:nvPr/>
          </p:nvSpPr>
          <p:spPr>
            <a:xfrm>
              <a:off x="410135" y="2698685"/>
              <a:ext cx="444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bulid</a:t>
              </a:r>
              <a:endParaRPr lang="zh-CN" altLang="en-US" sz="1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A3E7F5-2934-4F13-8E4A-374FF2C38427}"/>
              </a:ext>
            </a:extLst>
          </p:cNvPr>
          <p:cNvGrpSpPr/>
          <p:nvPr/>
        </p:nvGrpSpPr>
        <p:grpSpPr>
          <a:xfrm>
            <a:off x="2521324" y="739588"/>
            <a:ext cx="1996889" cy="5957047"/>
            <a:chOff x="329453" y="739588"/>
            <a:chExt cx="1996889" cy="595704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DF2D59-A4BC-4B54-B83B-6ABA3F98E297}"/>
                </a:ext>
              </a:extLst>
            </p:cNvPr>
            <p:cNvSpPr/>
            <p:nvPr/>
          </p:nvSpPr>
          <p:spPr>
            <a:xfrm>
              <a:off x="329453" y="739588"/>
              <a:ext cx="1996889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XMLConfigBuiler</a:t>
              </a:r>
              <a:endParaRPr lang="zh-CN" altLang="en-US" sz="12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4A35C06-58E7-4FB3-8F14-0697E48CD7F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327898" y="1129553"/>
              <a:ext cx="0" cy="5567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36C5FC-12C9-4C00-8087-94DA03DDA241}"/>
              </a:ext>
            </a:extLst>
          </p:cNvPr>
          <p:cNvGrpSpPr/>
          <p:nvPr/>
        </p:nvGrpSpPr>
        <p:grpSpPr>
          <a:xfrm>
            <a:off x="1341943" y="2452464"/>
            <a:ext cx="2177817" cy="246221"/>
            <a:chOff x="215153" y="2698685"/>
            <a:chExt cx="1021976" cy="24622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4D8479F-0F9F-4483-AE82-CDEBB6C65E08}"/>
                </a:ext>
              </a:extLst>
            </p:cNvPr>
            <p:cNvCxnSpPr/>
            <p:nvPr/>
          </p:nvCxnSpPr>
          <p:spPr>
            <a:xfrm>
              <a:off x="215153" y="2924736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E21818-4904-4B5F-9204-40C9EC164921}"/>
                </a:ext>
              </a:extLst>
            </p:cNvPr>
            <p:cNvSpPr txBox="1"/>
            <p:nvPr/>
          </p:nvSpPr>
          <p:spPr>
            <a:xfrm>
              <a:off x="410135" y="2698685"/>
              <a:ext cx="221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parse</a:t>
              </a:r>
              <a:endParaRPr lang="zh-CN" altLang="en-US" sz="1000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4A3C9-5465-4DDC-BA67-CD6E4775D6B7}"/>
              </a:ext>
            </a:extLst>
          </p:cNvPr>
          <p:cNvSpPr txBox="1"/>
          <p:nvPr/>
        </p:nvSpPr>
        <p:spPr>
          <a:xfrm>
            <a:off x="2844052" y="3153737"/>
            <a:ext cx="21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mapperElement</a:t>
            </a:r>
            <a:endParaRPr lang="zh-CN" altLang="en-US" sz="12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5A754C-FBB4-4623-B50B-3DC4F117F44B}"/>
              </a:ext>
            </a:extLst>
          </p:cNvPr>
          <p:cNvGrpSpPr/>
          <p:nvPr/>
        </p:nvGrpSpPr>
        <p:grpSpPr>
          <a:xfrm>
            <a:off x="5035921" y="739588"/>
            <a:ext cx="1996889" cy="5957047"/>
            <a:chOff x="329453" y="739588"/>
            <a:chExt cx="1996889" cy="595704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6B89CD-74D6-4D07-B5AB-FA2D9798B815}"/>
                </a:ext>
              </a:extLst>
            </p:cNvPr>
            <p:cNvSpPr/>
            <p:nvPr/>
          </p:nvSpPr>
          <p:spPr>
            <a:xfrm>
              <a:off x="329453" y="739588"/>
              <a:ext cx="1996889" cy="3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29F0D0C-43A8-40E2-BE4D-DDAF4D2E43B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327898" y="1129553"/>
              <a:ext cx="0" cy="5567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DB4C6D5-4348-4BCA-865D-D2A031DC11D5}"/>
              </a:ext>
            </a:extLst>
          </p:cNvPr>
          <p:cNvGrpSpPr/>
          <p:nvPr/>
        </p:nvGrpSpPr>
        <p:grpSpPr>
          <a:xfrm>
            <a:off x="3595098" y="3543762"/>
            <a:ext cx="2439266" cy="246221"/>
            <a:chOff x="215153" y="2698685"/>
            <a:chExt cx="1021976" cy="246221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7089CE4-0A20-449A-A90C-DDE55CC74480}"/>
                </a:ext>
              </a:extLst>
            </p:cNvPr>
            <p:cNvCxnSpPr/>
            <p:nvPr/>
          </p:nvCxnSpPr>
          <p:spPr>
            <a:xfrm>
              <a:off x="215153" y="2924736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295D0-683E-42B5-890D-41D20A0B6D92}"/>
                </a:ext>
              </a:extLst>
            </p:cNvPr>
            <p:cNvSpPr txBox="1"/>
            <p:nvPr/>
          </p:nvSpPr>
          <p:spPr>
            <a:xfrm>
              <a:off x="410135" y="2698685"/>
              <a:ext cx="221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parse</a:t>
              </a:r>
              <a:endParaRPr lang="zh-CN" altLang="en-US" sz="1000" dirty="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06379013-AA5E-4049-809B-CD2BCD8E4446}"/>
              </a:ext>
            </a:extLst>
          </p:cNvPr>
          <p:cNvSpPr/>
          <p:nvPr/>
        </p:nvSpPr>
        <p:spPr>
          <a:xfrm>
            <a:off x="5415397" y="773960"/>
            <a:ext cx="1611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XMLMapperBuilder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76A3C7-835E-4C58-B0DC-6CA14C94515A}"/>
              </a:ext>
            </a:extLst>
          </p:cNvPr>
          <p:cNvSpPr txBox="1"/>
          <p:nvPr/>
        </p:nvSpPr>
        <p:spPr>
          <a:xfrm>
            <a:off x="3519760" y="3913094"/>
            <a:ext cx="2177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四种加载</a:t>
            </a:r>
            <a:r>
              <a:rPr lang="en-US" altLang="zh-CN" sz="900" dirty="0"/>
              <a:t>mapper</a:t>
            </a:r>
            <a:r>
              <a:rPr lang="zh-CN" altLang="en-US" sz="900" dirty="0"/>
              <a:t>方式：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en-US" altLang="zh-CN" sz="900" dirty="0"/>
              <a:t>Package</a:t>
            </a:r>
          </a:p>
          <a:p>
            <a:pPr marL="228600" indent="-228600">
              <a:buAutoNum type="arabicPeriod"/>
            </a:pPr>
            <a:r>
              <a:rPr lang="en-US" altLang="zh-CN" sz="900" dirty="0"/>
              <a:t>Resource</a:t>
            </a:r>
          </a:p>
          <a:p>
            <a:pPr marL="228600" indent="-228600">
              <a:buAutoNum type="arabicPeriod"/>
            </a:pPr>
            <a:r>
              <a:rPr lang="en-US" altLang="zh-CN" sz="900" dirty="0" err="1"/>
              <a:t>url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en-US" altLang="zh-CN" sz="900" dirty="0"/>
              <a:t>class</a:t>
            </a:r>
            <a:endParaRPr lang="zh-CN" altLang="en-US" sz="9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5689416-656F-48B8-8920-BB7E598B9794}"/>
              </a:ext>
            </a:extLst>
          </p:cNvPr>
          <p:cNvGrpSpPr/>
          <p:nvPr/>
        </p:nvGrpSpPr>
        <p:grpSpPr>
          <a:xfrm>
            <a:off x="5503455" y="2817014"/>
            <a:ext cx="1529355" cy="603898"/>
            <a:chOff x="5503455" y="2817014"/>
            <a:chExt cx="1529355" cy="60389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02E71E0-5390-459D-B537-0333305DD3E3}"/>
                </a:ext>
              </a:extLst>
            </p:cNvPr>
            <p:cNvSpPr txBox="1"/>
            <p:nvPr/>
          </p:nvSpPr>
          <p:spPr>
            <a:xfrm>
              <a:off x="5509529" y="2817014"/>
              <a:ext cx="1523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configurationElement</a:t>
              </a:r>
              <a:endParaRPr lang="zh-CN" altLang="en-US" sz="8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7113089-BD39-40C1-A5BD-E12C57DD5362}"/>
                </a:ext>
              </a:extLst>
            </p:cNvPr>
            <p:cNvSpPr txBox="1"/>
            <p:nvPr/>
          </p:nvSpPr>
          <p:spPr>
            <a:xfrm>
              <a:off x="5503455" y="3205468"/>
              <a:ext cx="1523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buildStatementFromContext</a:t>
              </a:r>
              <a:endParaRPr lang="zh-CN" altLang="en-US" sz="800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B5EA6A0-E624-4194-88DC-6FC2C523491D}"/>
              </a:ext>
            </a:extLst>
          </p:cNvPr>
          <p:cNvSpPr txBox="1"/>
          <p:nvPr/>
        </p:nvSpPr>
        <p:spPr>
          <a:xfrm>
            <a:off x="5546704" y="365999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解析</a:t>
            </a:r>
            <a:r>
              <a:rPr lang="en-US" altLang="zh-CN" sz="1000" dirty="0"/>
              <a:t>mapper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83E7A68-103F-409D-90D9-8755D16D4D3A}"/>
              </a:ext>
            </a:extLst>
          </p:cNvPr>
          <p:cNvSpPr txBox="1"/>
          <p:nvPr/>
        </p:nvSpPr>
        <p:spPr>
          <a:xfrm>
            <a:off x="7316467" y="433924"/>
            <a:ext cx="2765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解析语句（</a:t>
            </a:r>
            <a:r>
              <a:rPr lang="en-US" altLang="zh-CN" sz="1050" dirty="0"/>
              <a:t>select</a:t>
            </a:r>
            <a:r>
              <a:rPr lang="zh-CN" altLang="en-US" sz="1050" dirty="0"/>
              <a:t>、</a:t>
            </a:r>
            <a:r>
              <a:rPr lang="en-US" altLang="zh-CN" sz="1050" dirty="0"/>
              <a:t>delete</a:t>
            </a:r>
            <a:r>
              <a:rPr lang="zh-CN" altLang="en-US" sz="1050" dirty="0"/>
              <a:t>、</a:t>
            </a:r>
            <a:r>
              <a:rPr lang="en-US" altLang="zh-CN" sz="1050" dirty="0"/>
              <a:t>update</a:t>
            </a:r>
            <a:r>
              <a:rPr lang="zh-CN" altLang="en-US" sz="1050" dirty="0"/>
              <a:t>、</a:t>
            </a:r>
            <a:r>
              <a:rPr lang="en-US" altLang="zh-CN" sz="1050" dirty="0"/>
              <a:t>insert</a:t>
            </a:r>
            <a:r>
              <a:rPr lang="zh-CN" altLang="en-US" sz="1050" dirty="0"/>
              <a:t>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B8159F7-F608-4ECE-9157-3CEB4992D70C}"/>
              </a:ext>
            </a:extLst>
          </p:cNvPr>
          <p:cNvSpPr txBox="1"/>
          <p:nvPr/>
        </p:nvSpPr>
        <p:spPr>
          <a:xfrm>
            <a:off x="5503454" y="3530461"/>
            <a:ext cx="152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buildStatementFromContext</a:t>
            </a:r>
            <a:endParaRPr lang="zh-CN" altLang="en-US" sz="800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F161EC4-1E7F-4E9F-B607-21A59D624813}"/>
              </a:ext>
            </a:extLst>
          </p:cNvPr>
          <p:cNvGrpSpPr/>
          <p:nvPr/>
        </p:nvGrpSpPr>
        <p:grpSpPr>
          <a:xfrm>
            <a:off x="7673787" y="739588"/>
            <a:ext cx="1996889" cy="5957047"/>
            <a:chOff x="7673787" y="739588"/>
            <a:chExt cx="1996889" cy="595704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9A5B861-73FA-4ECC-B63B-4E5980F613EE}"/>
                </a:ext>
              </a:extLst>
            </p:cNvPr>
            <p:cNvGrpSpPr/>
            <p:nvPr/>
          </p:nvGrpSpPr>
          <p:grpSpPr>
            <a:xfrm>
              <a:off x="7673787" y="739588"/>
              <a:ext cx="1996889" cy="5957047"/>
              <a:chOff x="329453" y="739588"/>
              <a:chExt cx="1996889" cy="595704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813CAF7-648C-4608-A105-5DC1F6DA4D7C}"/>
                  </a:ext>
                </a:extLst>
              </p:cNvPr>
              <p:cNvSpPr/>
              <p:nvPr/>
            </p:nvSpPr>
            <p:spPr>
              <a:xfrm>
                <a:off x="329453" y="739588"/>
                <a:ext cx="1996889" cy="389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D563610-5DA7-40F6-8C0E-9ADA4382843B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>
                <a:off x="1327898" y="1129553"/>
                <a:ext cx="0" cy="5567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C17FE33-0C3E-4D6D-8977-4BBAB425D623}"/>
                </a:ext>
              </a:extLst>
            </p:cNvPr>
            <p:cNvGrpSpPr/>
            <p:nvPr/>
          </p:nvGrpSpPr>
          <p:grpSpPr>
            <a:xfrm>
              <a:off x="7802088" y="801314"/>
              <a:ext cx="1862514" cy="2766185"/>
              <a:chOff x="7802088" y="801314"/>
              <a:chExt cx="1862514" cy="276618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8276ED-C7A1-4BD9-BE8C-C8AA10780473}"/>
                  </a:ext>
                </a:extLst>
              </p:cNvPr>
              <p:cNvSpPr/>
              <p:nvPr/>
            </p:nvSpPr>
            <p:spPr>
              <a:xfrm>
                <a:off x="7903936" y="801314"/>
                <a:ext cx="17606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 err="1"/>
                  <a:t>XMLStatementBuilder</a:t>
                </a:r>
                <a:endParaRPr lang="zh-CN" altLang="en-US" sz="12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914FA7A-CB4F-49D4-9E7D-9D4F70A66BF5}"/>
                  </a:ext>
                </a:extLst>
              </p:cNvPr>
              <p:cNvSpPr/>
              <p:nvPr/>
            </p:nvSpPr>
            <p:spPr>
              <a:xfrm>
                <a:off x="7802088" y="2845960"/>
                <a:ext cx="17402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 err="1"/>
                  <a:t>parseStatementNode</a:t>
                </a:r>
                <a:endParaRPr lang="zh-CN" altLang="en-US" sz="1400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974ECE0-68C2-407C-B779-C33B1ABA290A}"/>
                  </a:ext>
                </a:extLst>
              </p:cNvPr>
              <p:cNvSpPr/>
              <p:nvPr/>
            </p:nvSpPr>
            <p:spPr>
              <a:xfrm>
                <a:off x="7903936" y="3290500"/>
                <a:ext cx="15905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/>
                  <a:t>addMappedStatement</a:t>
                </a:r>
                <a:endParaRPr lang="zh-CN" altLang="en-US" sz="1200" dirty="0"/>
              </a:p>
            </p:txBody>
          </p:sp>
        </p:grp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1244815C-9618-489C-8C4D-304A15457EA5}"/>
              </a:ext>
            </a:extLst>
          </p:cNvPr>
          <p:cNvSpPr/>
          <p:nvPr/>
        </p:nvSpPr>
        <p:spPr>
          <a:xfrm>
            <a:off x="5121983" y="3244334"/>
            <a:ext cx="1948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MappedStatement</a:t>
            </a:r>
            <a:endParaRPr lang="zh-CN" altLang="en-US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9B2EB5B-D511-4153-954D-9C762E164681}"/>
              </a:ext>
            </a:extLst>
          </p:cNvPr>
          <p:cNvGrpSpPr/>
          <p:nvPr/>
        </p:nvGrpSpPr>
        <p:grpSpPr>
          <a:xfrm>
            <a:off x="9979958" y="739588"/>
            <a:ext cx="1996889" cy="5957047"/>
            <a:chOff x="9979958" y="739588"/>
            <a:chExt cx="1996889" cy="595704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60E304E-6E7F-497E-8B5E-BC79F1A7DBBA}"/>
                </a:ext>
              </a:extLst>
            </p:cNvPr>
            <p:cNvGrpSpPr/>
            <p:nvPr/>
          </p:nvGrpSpPr>
          <p:grpSpPr>
            <a:xfrm>
              <a:off x="9979958" y="739588"/>
              <a:ext cx="1996889" cy="5957047"/>
              <a:chOff x="329453" y="739588"/>
              <a:chExt cx="1996889" cy="595704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45A90BF-A191-4A90-ADEF-81369F51C75B}"/>
                  </a:ext>
                </a:extLst>
              </p:cNvPr>
              <p:cNvSpPr/>
              <p:nvPr/>
            </p:nvSpPr>
            <p:spPr>
              <a:xfrm>
                <a:off x="329453" y="739588"/>
                <a:ext cx="1996889" cy="389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62D701A-CCD7-4891-AEAF-BDF0BB5145E3}"/>
                  </a:ext>
                </a:extLst>
              </p:cNvPr>
              <p:cNvCxnSpPr>
                <a:cxnSpLocks/>
                <a:stCxn id="72" idx="2"/>
              </p:cNvCxnSpPr>
              <p:nvPr/>
            </p:nvCxnSpPr>
            <p:spPr>
              <a:xfrm>
                <a:off x="1327898" y="1129553"/>
                <a:ext cx="0" cy="5567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5CA8DBC-68AF-4E50-87C7-928D6F1DB705}"/>
                </a:ext>
              </a:extLst>
            </p:cNvPr>
            <p:cNvSpPr/>
            <p:nvPr/>
          </p:nvSpPr>
          <p:spPr>
            <a:xfrm>
              <a:off x="10031372" y="757090"/>
              <a:ext cx="17486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/>
                <a:t>MappedStatement</a:t>
              </a:r>
              <a:endParaRPr lang="zh-CN" altLang="en-US" sz="1600" dirty="0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800D052-6CD6-443C-BE41-C72CE5FA7DDB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9494500" y="3429000"/>
            <a:ext cx="1510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3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3B775B4-9C6D-4BCF-AFEB-7C5F15C599A6}"/>
              </a:ext>
            </a:extLst>
          </p:cNvPr>
          <p:cNvSpPr/>
          <p:nvPr/>
        </p:nvSpPr>
        <p:spPr>
          <a:xfrm>
            <a:off x="185130" y="628881"/>
            <a:ext cx="53575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org.apache.ibatis.session.SqlSessionFactoryBuilder</a:t>
            </a:r>
            <a:endParaRPr lang="en-US" altLang="zh-CN" sz="1100" dirty="0"/>
          </a:p>
          <a:p>
            <a:r>
              <a:rPr lang="en-US" altLang="zh-CN" sz="1100" dirty="0"/>
              <a:t> </a:t>
            </a:r>
            <a:r>
              <a:rPr lang="en-US" altLang="zh-CN" sz="1100" dirty="0" err="1"/>
              <a:t>org.apache.ibatis.session.SqlSessionFactory#openSession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  org.apache.ibatis.session.defaults.DefaultSqlSessionFactory#openSessionFromDataSource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3356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226D75-9B69-4F80-BB93-9951661EA0CE}"/>
              </a:ext>
            </a:extLst>
          </p:cNvPr>
          <p:cNvSpPr/>
          <p:nvPr/>
        </p:nvSpPr>
        <p:spPr>
          <a:xfrm>
            <a:off x="7120218" y="598394"/>
            <a:ext cx="3402106" cy="25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48D071-3C55-4DCC-BFBE-840D0B98E5ED}"/>
              </a:ext>
            </a:extLst>
          </p:cNvPr>
          <p:cNvSpPr/>
          <p:nvPr/>
        </p:nvSpPr>
        <p:spPr>
          <a:xfrm>
            <a:off x="1248335" y="598394"/>
            <a:ext cx="3402106" cy="25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651503-958F-438B-99D4-03A3E27C2F9B}"/>
              </a:ext>
            </a:extLst>
          </p:cNvPr>
          <p:cNvSpPr/>
          <p:nvPr/>
        </p:nvSpPr>
        <p:spPr>
          <a:xfrm>
            <a:off x="1199029" y="4520453"/>
            <a:ext cx="9323296" cy="178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4133B3-2349-4BCB-90BC-473D0125FA33}"/>
              </a:ext>
            </a:extLst>
          </p:cNvPr>
          <p:cNvSpPr txBox="1"/>
          <p:nvPr/>
        </p:nvSpPr>
        <p:spPr>
          <a:xfrm>
            <a:off x="3476065" y="4908176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sorce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BE5EA6-9BD2-4902-8600-FA500C7E2A59}"/>
              </a:ext>
            </a:extLst>
          </p:cNvPr>
          <p:cNvSpPr/>
          <p:nvPr/>
        </p:nvSpPr>
        <p:spPr>
          <a:xfrm>
            <a:off x="1694329" y="739588"/>
            <a:ext cx="2407024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本地内存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6F5BC6-B997-4D0D-B295-44920F34E16F}"/>
              </a:ext>
            </a:extLst>
          </p:cNvPr>
          <p:cNvSpPr/>
          <p:nvPr/>
        </p:nvSpPr>
        <p:spPr>
          <a:xfrm>
            <a:off x="7696200" y="824753"/>
            <a:ext cx="2407024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本地内存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990F30-561C-464D-AD73-C10DC5CE0C4E}"/>
              </a:ext>
            </a:extLst>
          </p:cNvPr>
          <p:cNvSpPr/>
          <p:nvPr/>
        </p:nvSpPr>
        <p:spPr>
          <a:xfrm>
            <a:off x="1870261" y="77321"/>
            <a:ext cx="2158253" cy="45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A879A0-5D4F-4528-BDE0-81F7CD6F65E8}"/>
              </a:ext>
            </a:extLst>
          </p:cNvPr>
          <p:cNvSpPr/>
          <p:nvPr/>
        </p:nvSpPr>
        <p:spPr>
          <a:xfrm>
            <a:off x="7742144" y="76201"/>
            <a:ext cx="2158253" cy="45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685146-6158-4C61-8794-6BD903F5DAB6}"/>
              </a:ext>
            </a:extLst>
          </p:cNvPr>
          <p:cNvCxnSpPr>
            <a:cxnSpLocks/>
          </p:cNvCxnSpPr>
          <p:nvPr/>
        </p:nvCxnSpPr>
        <p:spPr>
          <a:xfrm>
            <a:off x="5634318" y="1557617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0C2F8D-5843-43AC-B9C4-FDB03E75B13E}"/>
              </a:ext>
            </a:extLst>
          </p:cNvPr>
          <p:cNvCxnSpPr/>
          <p:nvPr/>
        </p:nvCxnSpPr>
        <p:spPr>
          <a:xfrm>
            <a:off x="5634318" y="1557617"/>
            <a:ext cx="0" cy="265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B89DD5-26A6-4957-AE00-69423E617281}"/>
              </a:ext>
            </a:extLst>
          </p:cNvPr>
          <p:cNvCxnSpPr>
            <a:cxnSpLocks/>
          </p:cNvCxnSpPr>
          <p:nvPr/>
        </p:nvCxnSpPr>
        <p:spPr>
          <a:xfrm flipH="1">
            <a:off x="3879476" y="4208929"/>
            <a:ext cx="1754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EBF709F-8697-4263-B07B-4C9375A73037}"/>
              </a:ext>
            </a:extLst>
          </p:cNvPr>
          <p:cNvCxnSpPr/>
          <p:nvPr/>
        </p:nvCxnSpPr>
        <p:spPr>
          <a:xfrm>
            <a:off x="3879476" y="4208929"/>
            <a:ext cx="0" cy="31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53B9E5-32DF-492E-8678-1664484F7267}"/>
              </a:ext>
            </a:extLst>
          </p:cNvPr>
          <p:cNvCxnSpPr/>
          <p:nvPr/>
        </p:nvCxnSpPr>
        <p:spPr>
          <a:xfrm>
            <a:off x="8559053" y="2250141"/>
            <a:ext cx="0" cy="227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058F4FE-9970-49CE-94C2-2788466DAEB1}"/>
              </a:ext>
            </a:extLst>
          </p:cNvPr>
          <p:cNvCxnSpPr/>
          <p:nvPr/>
        </p:nvCxnSpPr>
        <p:spPr>
          <a:xfrm flipV="1">
            <a:off x="2561665" y="2164976"/>
            <a:ext cx="0" cy="2299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636C93B-86F1-42DA-B3AF-29EBBC5D17B8}"/>
              </a:ext>
            </a:extLst>
          </p:cNvPr>
          <p:cNvCxnSpPr>
            <a:cxnSpLocks/>
          </p:cNvCxnSpPr>
          <p:nvPr/>
        </p:nvCxnSpPr>
        <p:spPr>
          <a:xfrm>
            <a:off x="3211606" y="2221005"/>
            <a:ext cx="0" cy="2299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8588D5-6C0E-40CD-9E55-E1EEAADE4DDB}"/>
              </a:ext>
            </a:extLst>
          </p:cNvPr>
          <p:cNvGrpSpPr/>
          <p:nvPr/>
        </p:nvGrpSpPr>
        <p:grpSpPr>
          <a:xfrm>
            <a:off x="295835" y="531159"/>
            <a:ext cx="8931089" cy="4948518"/>
            <a:chOff x="295835" y="531159"/>
            <a:chExt cx="8931089" cy="494851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6ECFDD3-0B51-45F7-93EB-B6141686812C}"/>
                </a:ext>
              </a:extLst>
            </p:cNvPr>
            <p:cNvSpPr txBox="1"/>
            <p:nvPr/>
          </p:nvSpPr>
          <p:spPr>
            <a:xfrm>
              <a:off x="295835" y="531159"/>
              <a:ext cx="231289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Ioc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6C9EAC-1ACD-422B-8448-1D84DD134DB3}"/>
                </a:ext>
              </a:extLst>
            </p:cNvPr>
            <p:cNvSpPr/>
            <p:nvPr/>
          </p:nvSpPr>
          <p:spPr>
            <a:xfrm>
              <a:off x="1351430" y="1378324"/>
              <a:ext cx="1822076" cy="867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3CCD76-F35D-488D-B7C1-2506CABCD93A}"/>
                </a:ext>
              </a:extLst>
            </p:cNvPr>
            <p:cNvSpPr/>
            <p:nvPr/>
          </p:nvSpPr>
          <p:spPr>
            <a:xfrm>
              <a:off x="4495801" y="1378323"/>
              <a:ext cx="1822076" cy="867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B0E1FC-32BC-45EA-B13E-19CC43FA9576}"/>
                </a:ext>
              </a:extLst>
            </p:cNvPr>
            <p:cNvSpPr/>
            <p:nvPr/>
          </p:nvSpPr>
          <p:spPr>
            <a:xfrm>
              <a:off x="7404848" y="1378323"/>
              <a:ext cx="1822076" cy="867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DA74BB-4718-4D2A-808A-44B0B90B994D}"/>
                </a:ext>
              </a:extLst>
            </p:cNvPr>
            <p:cNvSpPr/>
            <p:nvPr/>
          </p:nvSpPr>
          <p:spPr>
            <a:xfrm>
              <a:off x="1351430" y="3695699"/>
              <a:ext cx="1822076" cy="867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4D9F1BA-93C0-477F-8775-4E3C86D91647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2262468" y="2245659"/>
              <a:ext cx="0" cy="145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4523ADA-53EE-450D-B702-86E412F03DFA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3173506" y="1811991"/>
              <a:ext cx="1322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866B38A-B537-452C-BB4E-C5FD1999089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17877" y="1811991"/>
              <a:ext cx="1086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6B19EA2-25E5-4C3A-A2BF-72CF423B6ABC}"/>
                </a:ext>
              </a:extLst>
            </p:cNvPr>
            <p:cNvCxnSpPr>
              <a:stCxn id="8" idx="3"/>
              <a:endCxn id="7" idx="2"/>
            </p:cNvCxnSpPr>
            <p:nvPr/>
          </p:nvCxnSpPr>
          <p:spPr>
            <a:xfrm flipV="1">
              <a:off x="3173506" y="2245658"/>
              <a:ext cx="5142380" cy="18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3C66828-8759-4892-ADC2-A1E745677BC4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2262468" y="2245658"/>
              <a:ext cx="3144371" cy="14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B9D4011-A514-41C2-B1F1-8EDC65C070A7}"/>
                </a:ext>
              </a:extLst>
            </p:cNvPr>
            <p:cNvSpPr/>
            <p:nvPr/>
          </p:nvSpPr>
          <p:spPr>
            <a:xfrm>
              <a:off x="5331759" y="4625788"/>
              <a:ext cx="3832412" cy="853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Ioc</a:t>
              </a:r>
              <a:r>
                <a:rPr lang="en-US" altLang="zh-CN" dirty="0"/>
                <a:t> </a:t>
              </a:r>
              <a:r>
                <a:rPr lang="zh-CN" altLang="en-US" dirty="0"/>
                <a:t>管理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27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92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583680" y="2178050"/>
            <a:ext cx="2115185" cy="1350010"/>
            <a:chOff x="6366" y="892"/>
            <a:chExt cx="2485" cy="1324"/>
          </a:xfrm>
        </p:grpSpPr>
        <p:sp>
          <p:nvSpPr>
            <p:cNvPr id="19" name="椭圆 18"/>
            <p:cNvSpPr/>
            <p:nvPr/>
          </p:nvSpPr>
          <p:spPr>
            <a:xfrm>
              <a:off x="6366" y="892"/>
              <a:ext cx="2485" cy="13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23" y="1638"/>
              <a:ext cx="1604" cy="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runnable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86100" y="2221865"/>
            <a:ext cx="1577975" cy="840740"/>
            <a:chOff x="6366" y="892"/>
            <a:chExt cx="2485" cy="1324"/>
          </a:xfrm>
        </p:grpSpPr>
        <p:sp>
          <p:nvSpPr>
            <p:cNvPr id="23" name="椭圆 22"/>
            <p:cNvSpPr/>
            <p:nvPr/>
          </p:nvSpPr>
          <p:spPr>
            <a:xfrm>
              <a:off x="6366" y="892"/>
              <a:ext cx="2485" cy="13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37" y="1264"/>
              <a:ext cx="170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new new </a:t>
              </a:r>
              <a:r>
                <a:rPr lang="zh-CN" altLang="en-US" sz="1200"/>
                <a:t>线程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90695" y="226060"/>
            <a:ext cx="1577975" cy="840740"/>
            <a:chOff x="6366" y="892"/>
            <a:chExt cx="2485" cy="1324"/>
          </a:xfrm>
        </p:grpSpPr>
        <p:sp>
          <p:nvSpPr>
            <p:cNvPr id="44" name="椭圆 43"/>
            <p:cNvSpPr/>
            <p:nvPr/>
          </p:nvSpPr>
          <p:spPr>
            <a:xfrm>
              <a:off x="6366" y="892"/>
              <a:ext cx="2485" cy="13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898" y="1264"/>
              <a:ext cx="142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blocked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37915" y="4698365"/>
            <a:ext cx="1577975" cy="840740"/>
            <a:chOff x="6366" y="892"/>
            <a:chExt cx="2485" cy="1324"/>
          </a:xfrm>
        </p:grpSpPr>
        <p:sp>
          <p:nvSpPr>
            <p:cNvPr id="47" name="椭圆 46"/>
            <p:cNvSpPr/>
            <p:nvPr/>
          </p:nvSpPr>
          <p:spPr>
            <a:xfrm>
              <a:off x="6366" y="892"/>
              <a:ext cx="2485" cy="13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66" y="1264"/>
              <a:ext cx="9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wait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924040" y="4462145"/>
            <a:ext cx="1577975" cy="840740"/>
            <a:chOff x="6366" y="892"/>
            <a:chExt cx="2485" cy="1324"/>
          </a:xfrm>
        </p:grpSpPr>
        <p:sp>
          <p:nvSpPr>
            <p:cNvPr id="50" name="椭圆 49"/>
            <p:cNvSpPr/>
            <p:nvPr/>
          </p:nvSpPr>
          <p:spPr>
            <a:xfrm>
              <a:off x="6366" y="892"/>
              <a:ext cx="2485" cy="13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76" y="1264"/>
              <a:ext cx="172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Time wait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105900" y="462280"/>
            <a:ext cx="1577975" cy="840740"/>
            <a:chOff x="6366" y="892"/>
            <a:chExt cx="2485" cy="1324"/>
          </a:xfrm>
        </p:grpSpPr>
        <p:sp>
          <p:nvSpPr>
            <p:cNvPr id="53" name="椭圆 52"/>
            <p:cNvSpPr/>
            <p:nvPr/>
          </p:nvSpPr>
          <p:spPr>
            <a:xfrm>
              <a:off x="6366" y="892"/>
              <a:ext cx="2485" cy="13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666" y="1264"/>
              <a:ext cx="192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terminated</a:t>
              </a:r>
            </a:p>
          </p:txBody>
        </p:sp>
      </p:grpSp>
      <p:cxnSp>
        <p:nvCxnSpPr>
          <p:cNvPr id="59" name="直接箭头连接符 58"/>
          <p:cNvCxnSpPr>
            <a:endCxn id="53" idx="4"/>
          </p:cNvCxnSpPr>
          <p:nvPr/>
        </p:nvCxnSpPr>
        <p:spPr>
          <a:xfrm flipV="1">
            <a:off x="8423275" y="1303020"/>
            <a:ext cx="1471930" cy="1068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0" idx="0"/>
          </p:cNvCxnSpPr>
          <p:nvPr/>
        </p:nvCxnSpPr>
        <p:spPr>
          <a:xfrm>
            <a:off x="7355840" y="3466465"/>
            <a:ext cx="357505" cy="995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0"/>
            <a:endCxn id="19" idx="3"/>
          </p:cNvCxnSpPr>
          <p:nvPr/>
        </p:nvCxnSpPr>
        <p:spPr>
          <a:xfrm flipV="1">
            <a:off x="4427220" y="3330575"/>
            <a:ext cx="2466340" cy="13677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19" idx="0"/>
          </p:cNvCxnSpPr>
          <p:nvPr/>
        </p:nvCxnSpPr>
        <p:spPr>
          <a:xfrm>
            <a:off x="5722620" y="1014730"/>
            <a:ext cx="1918970" cy="1163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9" idx="1"/>
          </p:cNvCxnSpPr>
          <p:nvPr/>
        </p:nvCxnSpPr>
        <p:spPr>
          <a:xfrm flipH="1" flipV="1">
            <a:off x="5294630" y="1089025"/>
            <a:ext cx="1598930" cy="128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19" idx="2"/>
          </p:cNvCxnSpPr>
          <p:nvPr/>
        </p:nvCxnSpPr>
        <p:spPr>
          <a:xfrm>
            <a:off x="4664075" y="2814955"/>
            <a:ext cx="1919605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19" idx="5"/>
          </p:cNvCxnSpPr>
          <p:nvPr/>
        </p:nvCxnSpPr>
        <p:spPr>
          <a:xfrm flipV="1">
            <a:off x="7948295" y="3330575"/>
            <a:ext cx="440690" cy="11347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4752340" y="3486785"/>
            <a:ext cx="2231390" cy="1226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247890" y="23653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就绪</a:t>
            </a:r>
          </a:p>
        </p:txBody>
      </p:sp>
      <p:sp>
        <p:nvSpPr>
          <p:cNvPr id="73" name="文本框 72"/>
          <p:cNvSpPr txBox="1"/>
          <p:nvPr/>
        </p:nvSpPr>
        <p:spPr>
          <a:xfrm rot="19920000">
            <a:off x="4217035" y="3698240"/>
            <a:ext cx="2877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notify ALL</a:t>
            </a:r>
            <a:r>
              <a:rPr lang="zh-CN" altLang="en-US" sz="1000"/>
              <a:t>、</a:t>
            </a:r>
            <a:r>
              <a:rPr lang="en-US" altLang="zh-CN" sz="1000"/>
              <a:t>notify</a:t>
            </a:r>
            <a:r>
              <a:rPr lang="zh-CN" altLang="en-US" sz="1000"/>
              <a:t>，</a:t>
            </a:r>
            <a:r>
              <a:rPr lang="en-US" altLang="zh-CN" sz="1000"/>
              <a:t>LockSupport.unpark</a:t>
            </a:r>
            <a:endParaRPr lang="zh-CN" altLang="en-US" sz="1000"/>
          </a:p>
        </p:txBody>
      </p:sp>
      <p:sp>
        <p:nvSpPr>
          <p:cNvPr id="74" name="文本框 73"/>
          <p:cNvSpPr txBox="1"/>
          <p:nvPr/>
        </p:nvSpPr>
        <p:spPr>
          <a:xfrm rot="19680000">
            <a:off x="5070475" y="4095750"/>
            <a:ext cx="17589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/>
              <a:t>wait</a:t>
            </a:r>
            <a:r>
              <a:rPr lang="zh-CN" altLang="en-US" sz="1000"/>
              <a:t>，</a:t>
            </a:r>
            <a:r>
              <a:rPr lang="en-US" altLang="zh-CN" sz="1000">
                <a:sym typeface="+mn-ea"/>
              </a:rPr>
              <a:t>join</a:t>
            </a:r>
            <a:r>
              <a:rPr lang="zh-CN" altLang="en-US" sz="1000">
                <a:sym typeface="+mn-ea"/>
              </a:rPr>
              <a:t>，</a:t>
            </a:r>
            <a:r>
              <a:rPr lang="en-US" altLang="zh-CN" sz="1000">
                <a:sym typeface="+mn-ea"/>
              </a:rPr>
              <a:t>LockSupport.park</a:t>
            </a:r>
            <a:endParaRPr lang="zh-CN" altLang="en-US" sz="1000"/>
          </a:p>
        </p:txBody>
      </p:sp>
      <p:sp>
        <p:nvSpPr>
          <p:cNvPr id="75" name="文本框 74"/>
          <p:cNvSpPr txBox="1"/>
          <p:nvPr/>
        </p:nvSpPr>
        <p:spPr>
          <a:xfrm>
            <a:off x="8800465" y="266890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可运行状态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5085080" y="2569845"/>
            <a:ext cx="5759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start</a:t>
            </a:r>
          </a:p>
        </p:txBody>
      </p:sp>
      <p:sp>
        <p:nvSpPr>
          <p:cNvPr id="77" name="文本框 76"/>
          <p:cNvSpPr txBox="1"/>
          <p:nvPr/>
        </p:nvSpPr>
        <p:spPr>
          <a:xfrm rot="2040000">
            <a:off x="6344920" y="1422400"/>
            <a:ext cx="1314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synchronized</a:t>
            </a:r>
          </a:p>
        </p:txBody>
      </p:sp>
      <p:sp>
        <p:nvSpPr>
          <p:cNvPr id="78" name="文本框 77"/>
          <p:cNvSpPr txBox="1"/>
          <p:nvPr/>
        </p:nvSpPr>
        <p:spPr>
          <a:xfrm rot="2040000">
            <a:off x="5210810" y="1773555"/>
            <a:ext cx="1314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获得锁</a:t>
            </a:r>
          </a:p>
        </p:txBody>
      </p:sp>
      <p:sp>
        <p:nvSpPr>
          <p:cNvPr id="79" name="文本框 78"/>
          <p:cNvSpPr txBox="1"/>
          <p:nvPr/>
        </p:nvSpPr>
        <p:spPr>
          <a:xfrm rot="19380000">
            <a:off x="8152765" y="1609725"/>
            <a:ext cx="1314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线程执行完</a:t>
            </a:r>
          </a:p>
        </p:txBody>
      </p:sp>
      <p:sp>
        <p:nvSpPr>
          <p:cNvPr id="80" name="文本框 79"/>
          <p:cNvSpPr txBox="1"/>
          <p:nvPr/>
        </p:nvSpPr>
        <p:spPr>
          <a:xfrm rot="21000000">
            <a:off x="6750685" y="3852545"/>
            <a:ext cx="13144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sleep</a:t>
            </a:r>
            <a:r>
              <a:rPr lang="zh-CN" altLang="en-US" sz="1000"/>
              <a:t>，</a:t>
            </a:r>
            <a:r>
              <a:rPr lang="en-US" altLang="zh-CN" sz="1000"/>
              <a:t>wait</a:t>
            </a:r>
            <a:r>
              <a:rPr lang="zh-CN" altLang="en-US" sz="1000"/>
              <a:t>（</a:t>
            </a:r>
            <a:r>
              <a:rPr lang="en-US" altLang="zh-CN" sz="1000"/>
              <a:t>time</a:t>
            </a:r>
            <a:r>
              <a:rPr lang="zh-CN" altLang="en-US" sz="1000"/>
              <a:t>）、</a:t>
            </a:r>
            <a:r>
              <a:rPr lang="en-US" altLang="zh-CN" sz="1000"/>
              <a:t>LockSupport.parkNanos</a:t>
            </a:r>
            <a:r>
              <a:rPr lang="zh-CN" altLang="en-US" sz="1000"/>
              <a:t>（</a:t>
            </a:r>
            <a:r>
              <a:rPr lang="en-US" altLang="zh-CN" sz="1000"/>
              <a:t>time</a:t>
            </a:r>
            <a:r>
              <a:rPr lang="zh-CN" altLang="en-US" sz="1000"/>
              <a:t>）、</a:t>
            </a:r>
            <a:r>
              <a:rPr lang="en-US" altLang="zh-CN" sz="1000"/>
              <a:t>Thread.join(time)</a:t>
            </a:r>
          </a:p>
        </p:txBody>
      </p:sp>
      <p:sp>
        <p:nvSpPr>
          <p:cNvPr id="82" name="文本框 81"/>
          <p:cNvSpPr txBox="1"/>
          <p:nvPr/>
        </p:nvSpPr>
        <p:spPr>
          <a:xfrm rot="17400000">
            <a:off x="7207250" y="3517900"/>
            <a:ext cx="2877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notify ALL</a:t>
            </a:r>
            <a:r>
              <a:rPr lang="zh-CN" altLang="en-US" sz="1000"/>
              <a:t>、</a:t>
            </a:r>
            <a:r>
              <a:rPr lang="en-US" altLang="zh-CN" sz="1000"/>
              <a:t>notify</a:t>
            </a:r>
            <a:r>
              <a:rPr lang="zh-CN" altLang="en-US" sz="1000"/>
              <a:t>，</a:t>
            </a:r>
            <a:r>
              <a:rPr lang="en-US" altLang="zh-CN" sz="1000"/>
              <a:t>LockSupport.unpark</a:t>
            </a:r>
            <a:endParaRPr lang="zh-CN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24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8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115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4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2A22A2-EAF9-44D5-8BC0-5832DD807901}"/>
              </a:ext>
            </a:extLst>
          </p:cNvPr>
          <p:cNvGrpSpPr/>
          <p:nvPr/>
        </p:nvGrpSpPr>
        <p:grpSpPr>
          <a:xfrm>
            <a:off x="1414272" y="1557974"/>
            <a:ext cx="8577072" cy="3331018"/>
            <a:chOff x="1414272" y="1557974"/>
            <a:chExt cx="8577072" cy="33310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7BE7AB-234C-4EC0-9457-0EF285F98494}"/>
                </a:ext>
              </a:extLst>
            </p:cNvPr>
            <p:cNvSpPr/>
            <p:nvPr/>
          </p:nvSpPr>
          <p:spPr>
            <a:xfrm>
              <a:off x="1414272" y="2060448"/>
              <a:ext cx="2029968" cy="28285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25D2FB3-0337-4A2E-B565-BE6749407DF0}"/>
                </a:ext>
              </a:extLst>
            </p:cNvPr>
            <p:cNvSpPr/>
            <p:nvPr/>
          </p:nvSpPr>
          <p:spPr>
            <a:xfrm>
              <a:off x="7790688" y="2060448"/>
              <a:ext cx="2029968" cy="28285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586D036-B452-4F48-BE38-EC6739DE4BB8}"/>
                </a:ext>
              </a:extLst>
            </p:cNvPr>
            <p:cNvSpPr txBox="1"/>
            <p:nvPr/>
          </p:nvSpPr>
          <p:spPr>
            <a:xfrm>
              <a:off x="1591056" y="1557974"/>
              <a:ext cx="185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客户端 </a:t>
              </a:r>
              <a:r>
                <a:rPr lang="en-US" altLang="zh-CN" dirty="0"/>
                <a:t>client</a:t>
              </a:r>
            </a:p>
            <a:p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843A55-E72F-4FD2-8F91-AEC9A77CBAD3}"/>
                </a:ext>
              </a:extLst>
            </p:cNvPr>
            <p:cNvSpPr txBox="1"/>
            <p:nvPr/>
          </p:nvSpPr>
          <p:spPr>
            <a:xfrm>
              <a:off x="8138160" y="1639824"/>
              <a:ext cx="1853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服务 </a:t>
              </a:r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D1AEDE-EC2D-447D-BCE5-F71D6B4F16E3}"/>
                </a:ext>
              </a:extLst>
            </p:cNvPr>
            <p:cNvSpPr txBox="1"/>
            <p:nvPr/>
          </p:nvSpPr>
          <p:spPr>
            <a:xfrm>
              <a:off x="1853184" y="2195024"/>
              <a:ext cx="1286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发起请求连接</a:t>
              </a:r>
              <a:r>
                <a:rPr lang="en-US" altLang="zh-CN" sz="1200" dirty="0"/>
                <a:t>(2 )</a:t>
              </a:r>
            </a:p>
            <a:p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9A2AB0B-EB3C-4862-A9F5-8FFD115B87CB}"/>
                </a:ext>
              </a:extLst>
            </p:cNvPr>
            <p:cNvSpPr txBox="1"/>
            <p:nvPr/>
          </p:nvSpPr>
          <p:spPr>
            <a:xfrm>
              <a:off x="7967472" y="2242667"/>
              <a:ext cx="1853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Accepting</a:t>
              </a:r>
              <a:r>
                <a:rPr lang="zh-CN" altLang="en-US" dirty="0"/>
                <a:t>（</a:t>
              </a:r>
              <a:r>
                <a:rPr lang="en-US" altLang="zh-CN" sz="1100" dirty="0"/>
                <a:t>1 </a:t>
              </a:r>
              <a:r>
                <a:rPr lang="zh-CN" altLang="en-US" sz="1100" dirty="0"/>
                <a:t>建立连接</a:t>
              </a:r>
              <a:r>
                <a:rPr lang="zh-CN" altLang="en-US" dirty="0"/>
                <a:t>）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C3C2760-717A-4DD3-9BF4-7F0F4648E9CF}"/>
                </a:ext>
              </a:extLst>
            </p:cNvPr>
            <p:cNvCxnSpPr/>
            <p:nvPr/>
          </p:nvCxnSpPr>
          <p:spPr>
            <a:xfrm>
              <a:off x="3444240" y="2427333"/>
              <a:ext cx="4303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829D195-4C4E-4A97-A8EE-ED2CA9FF1D5E}"/>
                </a:ext>
              </a:extLst>
            </p:cNvPr>
            <p:cNvCxnSpPr>
              <a:cxnSpLocks/>
            </p:cNvCxnSpPr>
            <p:nvPr/>
          </p:nvCxnSpPr>
          <p:spPr>
            <a:xfrm>
              <a:off x="8577072" y="2611999"/>
              <a:ext cx="0" cy="41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61E643A-30E4-432E-AAAC-DBEC8FA5059E}"/>
                </a:ext>
              </a:extLst>
            </p:cNvPr>
            <p:cNvSpPr txBox="1"/>
            <p:nvPr/>
          </p:nvSpPr>
          <p:spPr>
            <a:xfrm>
              <a:off x="7967472" y="2981331"/>
              <a:ext cx="18531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创建</a:t>
              </a:r>
              <a:r>
                <a:rPr lang="en-US" altLang="zh-CN" sz="1100" dirty="0"/>
                <a:t>socket </a:t>
              </a:r>
              <a:r>
                <a:rPr lang="zh-CN" altLang="en-US" sz="1100" dirty="0"/>
                <a:t>连接（</a:t>
              </a:r>
              <a:r>
                <a:rPr lang="en-US" altLang="zh-CN" sz="1100" dirty="0"/>
                <a:t>3 </a:t>
              </a:r>
              <a:r>
                <a:rPr lang="zh-CN" altLang="en-US" sz="1100" dirty="0"/>
                <a:t>启动新的线程）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D80ADD8-B52F-4214-ADF7-EF571E32D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240" y="3167419"/>
              <a:ext cx="4303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281002-AA2D-4BEC-91FE-5012C24E2E22}"/>
                </a:ext>
              </a:extLst>
            </p:cNvPr>
            <p:cNvSpPr txBox="1"/>
            <p:nvPr/>
          </p:nvSpPr>
          <p:spPr>
            <a:xfrm>
              <a:off x="1767840" y="2919775"/>
              <a:ext cx="14996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线程响应客户端</a:t>
              </a:r>
              <a:r>
                <a:rPr lang="en-US" altLang="zh-CN" sz="1200" dirty="0"/>
                <a:t>(4 )</a:t>
              </a:r>
            </a:p>
            <a:p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4D50A9F-7F36-4484-AD5E-1EFA3ECD5A7D}"/>
                </a:ext>
              </a:extLst>
            </p:cNvPr>
            <p:cNvSpPr txBox="1"/>
            <p:nvPr/>
          </p:nvSpPr>
          <p:spPr>
            <a:xfrm>
              <a:off x="7879080" y="3627661"/>
              <a:ext cx="18531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等待客户端再次请求（</a:t>
              </a:r>
              <a:r>
                <a:rPr lang="en-US" altLang="zh-CN" sz="1100" dirty="0"/>
                <a:t>5</a:t>
              </a:r>
              <a:r>
                <a:rPr lang="zh-CN" altLang="en-US" sz="1100" dirty="0"/>
                <a:t>）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B8BFD4C-E128-4DAB-AE76-C18790A32807}"/>
                </a:ext>
              </a:extLst>
            </p:cNvPr>
            <p:cNvCxnSpPr>
              <a:cxnSpLocks/>
            </p:cNvCxnSpPr>
            <p:nvPr/>
          </p:nvCxnSpPr>
          <p:spPr>
            <a:xfrm>
              <a:off x="8595360" y="3196774"/>
              <a:ext cx="0" cy="41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5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EE5B67-3078-4074-9ADF-2275882E1274}"/>
              </a:ext>
            </a:extLst>
          </p:cNvPr>
          <p:cNvGrpSpPr/>
          <p:nvPr/>
        </p:nvGrpSpPr>
        <p:grpSpPr>
          <a:xfrm>
            <a:off x="512064" y="890016"/>
            <a:ext cx="10963169" cy="3435096"/>
            <a:chOff x="512064" y="890016"/>
            <a:chExt cx="10963169" cy="34350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EBE74B-D4A3-4D75-B82C-9B3FEF8ED16A}"/>
                </a:ext>
              </a:extLst>
            </p:cNvPr>
            <p:cNvSpPr/>
            <p:nvPr/>
          </p:nvSpPr>
          <p:spPr>
            <a:xfrm>
              <a:off x="512064" y="2103120"/>
              <a:ext cx="2322576" cy="1249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2069A8B-FC34-47F9-A838-D4320E18DEBB}"/>
                </a:ext>
              </a:extLst>
            </p:cNvPr>
            <p:cNvSpPr/>
            <p:nvPr/>
          </p:nvSpPr>
          <p:spPr>
            <a:xfrm>
              <a:off x="4718304" y="1901952"/>
              <a:ext cx="2322576" cy="1249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F14BBBA-0368-41ED-B9E3-808235AA4D7A}"/>
                </a:ext>
              </a:extLst>
            </p:cNvPr>
            <p:cNvSpPr/>
            <p:nvPr/>
          </p:nvSpPr>
          <p:spPr>
            <a:xfrm>
              <a:off x="9052560" y="890016"/>
              <a:ext cx="2322576" cy="1249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Acceptor</a:t>
              </a:r>
            </a:p>
            <a:p>
              <a:pPr algn="ctr"/>
              <a:r>
                <a:rPr lang="en-US" altLang="zh-CN" dirty="0"/>
                <a:t>Handler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5DA367-B443-4775-A51E-5B7CEAAB51EC}"/>
                </a:ext>
              </a:extLst>
            </p:cNvPr>
            <p:cNvSpPr/>
            <p:nvPr/>
          </p:nvSpPr>
          <p:spPr>
            <a:xfrm>
              <a:off x="9095232" y="3075432"/>
              <a:ext cx="2322576" cy="1249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Read&amp; write Handler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60BD47-914F-41FD-8488-27A7A96BE188}"/>
                </a:ext>
              </a:extLst>
            </p:cNvPr>
            <p:cNvSpPr txBox="1"/>
            <p:nvPr/>
          </p:nvSpPr>
          <p:spPr>
            <a:xfrm>
              <a:off x="5178552" y="208483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1. </a:t>
              </a:r>
              <a:r>
                <a:rPr lang="zh-CN" altLang="en-US" sz="1200" dirty="0"/>
                <a:t>注册建立连接事件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59F5CA3-23A0-457F-BB7C-E85D7BD21818}"/>
                </a:ext>
              </a:extLst>
            </p:cNvPr>
            <p:cNvSpPr txBox="1"/>
            <p:nvPr/>
          </p:nvSpPr>
          <p:spPr>
            <a:xfrm rot="20108465">
              <a:off x="7033714" y="1668332"/>
              <a:ext cx="206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3.</a:t>
              </a:r>
              <a:r>
                <a:rPr lang="zh-CN" altLang="en-US" sz="1200" dirty="0"/>
                <a:t>启动建立连接事件处理器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24254A6-FD61-4921-A967-262200EF1DE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880224" y="2526792"/>
              <a:ext cx="1838080" cy="2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2E595D-F430-431D-BC40-337F03F8FBBC}"/>
                </a:ext>
              </a:extLst>
            </p:cNvPr>
            <p:cNvSpPr txBox="1"/>
            <p:nvPr/>
          </p:nvSpPr>
          <p:spPr>
            <a:xfrm>
              <a:off x="2976372" y="2223331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2. </a:t>
              </a:r>
              <a:r>
                <a:rPr lang="zh-CN" altLang="en-US" sz="1200" dirty="0"/>
                <a:t>发送建立连接请求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64365B-518D-4905-AE40-58BE9507664A}"/>
                </a:ext>
              </a:extLst>
            </p:cNvPr>
            <p:cNvSpPr txBox="1"/>
            <p:nvPr/>
          </p:nvSpPr>
          <p:spPr>
            <a:xfrm rot="614040">
              <a:off x="4537777" y="3581070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10. </a:t>
              </a:r>
              <a:r>
                <a:rPr lang="zh-CN" altLang="en-US" sz="1200" dirty="0"/>
                <a:t>响应客户端请求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064124F-3E76-46FD-AC47-67306E57E78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040880" y="1514856"/>
              <a:ext cx="201168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8B8FDAD-4A47-455F-B90C-A64EA037D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2216" y="1901952"/>
              <a:ext cx="1990344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CFF3B49-CEF1-4407-8B52-9356F5CC7462}"/>
                </a:ext>
              </a:extLst>
            </p:cNvPr>
            <p:cNvSpPr txBox="1"/>
            <p:nvPr/>
          </p:nvSpPr>
          <p:spPr>
            <a:xfrm>
              <a:off x="9406550" y="2179873"/>
              <a:ext cx="206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4. </a:t>
              </a:r>
              <a:r>
                <a:rPr lang="zh-CN" altLang="en-US" sz="1200" dirty="0"/>
                <a:t>创建与客户端的连接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65A338F-9E59-40C0-8177-6A451D587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751" y="1133856"/>
              <a:ext cx="6208809" cy="1063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3A12D6A-85DE-46D7-8E45-9A4821C04B57}"/>
                </a:ext>
              </a:extLst>
            </p:cNvPr>
            <p:cNvSpPr txBox="1"/>
            <p:nvPr/>
          </p:nvSpPr>
          <p:spPr>
            <a:xfrm rot="21095621">
              <a:off x="4258155" y="1341005"/>
              <a:ext cx="2696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5. </a:t>
              </a:r>
              <a:r>
                <a:rPr lang="zh-CN" altLang="en-US" sz="1200" dirty="0"/>
                <a:t>响应客户端建立的连接请求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EE54024-6D29-4568-A78C-973E35C826CE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40" y="2983992"/>
              <a:ext cx="1883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E261DB7-FF92-4C3F-A6A7-C9B8A3D41AAE}"/>
                </a:ext>
              </a:extLst>
            </p:cNvPr>
            <p:cNvSpPr txBox="1"/>
            <p:nvPr/>
          </p:nvSpPr>
          <p:spPr>
            <a:xfrm rot="20108465">
              <a:off x="7114445" y="1997601"/>
              <a:ext cx="206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6. </a:t>
              </a:r>
              <a:r>
                <a:rPr lang="zh-CN" altLang="en-US" sz="1200" dirty="0"/>
                <a:t>注册连接可读事件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5F6804B-D3E3-48E0-B73F-D92649421BF2}"/>
                </a:ext>
              </a:extLst>
            </p:cNvPr>
            <p:cNvSpPr txBox="1"/>
            <p:nvPr/>
          </p:nvSpPr>
          <p:spPr>
            <a:xfrm>
              <a:off x="3015996" y="267785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7. </a:t>
              </a:r>
              <a:r>
                <a:rPr lang="zh-CN" altLang="en-US" sz="1200" dirty="0"/>
                <a:t>发送请求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5B4D71F-3292-4C5F-AB01-7BB3750658C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040880" y="2886456"/>
              <a:ext cx="2054352" cy="813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2C82182-8552-406C-93B0-F22408B6A937}"/>
                </a:ext>
              </a:extLst>
            </p:cNvPr>
            <p:cNvSpPr txBox="1"/>
            <p:nvPr/>
          </p:nvSpPr>
          <p:spPr>
            <a:xfrm rot="1335651">
              <a:off x="7267716" y="3105157"/>
              <a:ext cx="206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8. </a:t>
              </a:r>
              <a:r>
                <a:rPr lang="zh-CN" altLang="en-US" sz="1200" dirty="0"/>
                <a:t>启动连接处理写处理器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2E6A35D-2B77-4B6F-BB3C-1D85C2B52F98}"/>
                </a:ext>
              </a:extLst>
            </p:cNvPr>
            <p:cNvSpPr txBox="1"/>
            <p:nvPr/>
          </p:nvSpPr>
          <p:spPr>
            <a:xfrm>
              <a:off x="9363456" y="2758256"/>
              <a:ext cx="206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9 .</a:t>
              </a:r>
              <a:r>
                <a:rPr lang="zh-CN" altLang="en-US" sz="1200" dirty="0"/>
                <a:t> 处理客户端读写业务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52CAC6B-DE95-4407-9374-6654B6B71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1327" y="3083686"/>
              <a:ext cx="2014829" cy="84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7ED8F6-9D8A-4D9D-A3C3-EA2E14E6533F}"/>
                </a:ext>
              </a:extLst>
            </p:cNvPr>
            <p:cNvSpPr txBox="1"/>
            <p:nvPr/>
          </p:nvSpPr>
          <p:spPr>
            <a:xfrm rot="1335651">
              <a:off x="7067937" y="3524204"/>
              <a:ext cx="206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11. </a:t>
              </a:r>
              <a:r>
                <a:rPr lang="zh-CN" altLang="en-US" sz="1200" dirty="0"/>
                <a:t>注册连接可读事件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92F6AB7-ECD3-466E-AFA3-ED8A254170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0788" y="3142693"/>
              <a:ext cx="6417769" cy="936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0F5F057-FC59-4E72-A716-31F58F18F221}"/>
                </a:ext>
              </a:extLst>
            </p:cNvPr>
            <p:cNvSpPr txBox="1"/>
            <p:nvPr/>
          </p:nvSpPr>
          <p:spPr>
            <a:xfrm>
              <a:off x="4867655" y="2708986"/>
              <a:ext cx="2138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循环检测注册事件就绪情况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9424F57-001E-42C4-A3C3-3D366129E7EC}"/>
              </a:ext>
            </a:extLst>
          </p:cNvPr>
          <p:cNvGrpSpPr/>
          <p:nvPr/>
        </p:nvGrpSpPr>
        <p:grpSpPr>
          <a:xfrm>
            <a:off x="1187913" y="717625"/>
            <a:ext cx="1774743" cy="4256711"/>
            <a:chOff x="1187913" y="717625"/>
            <a:chExt cx="1774743" cy="42567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00C6D9D-05A8-4312-98DC-1CD96CD662A9}"/>
                </a:ext>
              </a:extLst>
            </p:cNvPr>
            <p:cNvSpPr/>
            <p:nvPr/>
          </p:nvSpPr>
          <p:spPr>
            <a:xfrm>
              <a:off x="1187913" y="717625"/>
              <a:ext cx="1774743" cy="458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476DE3-1016-41B8-AE6E-B67C9F5D6C26}"/>
                </a:ext>
              </a:extLst>
            </p:cNvPr>
            <p:cNvSpPr/>
            <p:nvPr/>
          </p:nvSpPr>
          <p:spPr>
            <a:xfrm>
              <a:off x="1187913" y="1466581"/>
              <a:ext cx="1774743" cy="599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传输层</a:t>
              </a:r>
              <a:endParaRPr lang="en-US" altLang="zh-CN" dirty="0"/>
            </a:p>
            <a:p>
              <a:pPr algn="ctr"/>
              <a:r>
                <a:rPr lang="en-US" altLang="zh-CN" sz="1000" dirty="0"/>
                <a:t>http</a:t>
              </a:r>
              <a:r>
                <a:rPr lang="zh-CN" altLang="en-US" sz="1000" dirty="0"/>
                <a:t>数据</a:t>
              </a:r>
              <a:endParaRPr lang="en-US" altLang="zh-CN" sz="1000" dirty="0"/>
            </a:p>
            <a:p>
              <a:pPr algn="ctr"/>
              <a:r>
                <a:rPr lang="en-US" altLang="zh-CN" sz="1000" dirty="0" err="1"/>
                <a:t>Tcp</a:t>
              </a:r>
              <a:r>
                <a:rPr lang="zh-CN" altLang="en-US" sz="1000" dirty="0"/>
                <a:t>首部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0AE908-282D-4288-B60F-65C4449B223C}"/>
                </a:ext>
              </a:extLst>
            </p:cNvPr>
            <p:cNvSpPr/>
            <p:nvPr/>
          </p:nvSpPr>
          <p:spPr>
            <a:xfrm>
              <a:off x="1187913" y="2636164"/>
              <a:ext cx="1774743" cy="768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网络层</a:t>
              </a:r>
              <a:endParaRPr lang="en-US" altLang="zh-CN" dirty="0"/>
            </a:p>
            <a:p>
              <a:pPr algn="ctr"/>
              <a:r>
                <a:rPr lang="en-US" altLang="zh-CN" sz="1000" dirty="0"/>
                <a:t>http</a:t>
              </a:r>
              <a:r>
                <a:rPr lang="zh-CN" altLang="en-US" sz="1000" dirty="0"/>
                <a:t>数据</a:t>
              </a:r>
              <a:endParaRPr lang="en-US" altLang="zh-CN" sz="1000" dirty="0"/>
            </a:p>
            <a:p>
              <a:pPr algn="ctr"/>
              <a:r>
                <a:rPr lang="en-US" altLang="zh-CN" sz="1000" dirty="0" err="1"/>
                <a:t>Tcp</a:t>
              </a:r>
              <a:r>
                <a:rPr lang="zh-CN" altLang="en-US" sz="1000" dirty="0"/>
                <a:t>首部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Ip</a:t>
              </a:r>
              <a:r>
                <a:rPr lang="zh-CN" altLang="en-US" sz="1000" dirty="0"/>
                <a:t>首部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0E9C93-3F37-43DD-BC76-0E25F8766A6A}"/>
                </a:ext>
              </a:extLst>
            </p:cNvPr>
            <p:cNvSpPr/>
            <p:nvPr/>
          </p:nvSpPr>
          <p:spPr>
            <a:xfrm>
              <a:off x="1187913" y="3741241"/>
              <a:ext cx="1774743" cy="1233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链路层</a:t>
              </a:r>
              <a:endParaRPr lang="en-US" altLang="zh-CN" dirty="0"/>
            </a:p>
            <a:p>
              <a:pPr algn="ctr"/>
              <a:r>
                <a:rPr lang="en-US" altLang="zh-CN" sz="900" dirty="0"/>
                <a:t>http</a:t>
              </a:r>
              <a:r>
                <a:rPr lang="zh-CN" altLang="en-US" sz="900" dirty="0"/>
                <a:t>数据</a:t>
              </a:r>
              <a:endParaRPr lang="en-US" altLang="zh-CN" sz="900" dirty="0"/>
            </a:p>
            <a:p>
              <a:pPr algn="ctr"/>
              <a:r>
                <a:rPr lang="en-US" altLang="zh-CN" sz="900" dirty="0" err="1"/>
                <a:t>Tcp</a:t>
              </a:r>
              <a:r>
                <a:rPr lang="zh-CN" altLang="en-US" sz="900" dirty="0"/>
                <a:t>首部</a:t>
              </a:r>
              <a:endParaRPr lang="en-US" altLang="zh-CN" sz="900" dirty="0"/>
            </a:p>
            <a:p>
              <a:pPr algn="ctr"/>
              <a:r>
                <a:rPr lang="en-US" altLang="zh-CN" sz="900" dirty="0"/>
                <a:t>Ip</a:t>
              </a:r>
              <a:r>
                <a:rPr lang="zh-CN" altLang="en-US" sz="900" dirty="0"/>
                <a:t>首部</a:t>
              </a:r>
              <a:endParaRPr lang="en-US" altLang="zh-CN" sz="900" dirty="0"/>
            </a:p>
            <a:p>
              <a:pPr algn="ctr"/>
              <a:r>
                <a:rPr lang="zh-CN" altLang="en-US" sz="900" dirty="0"/>
                <a:t>以太网首部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935052-69FB-4D21-8D3F-23C26C4B75F8}"/>
              </a:ext>
            </a:extLst>
          </p:cNvPr>
          <p:cNvGrpSpPr/>
          <p:nvPr/>
        </p:nvGrpSpPr>
        <p:grpSpPr>
          <a:xfrm>
            <a:off x="8442153" y="717625"/>
            <a:ext cx="1774743" cy="4256711"/>
            <a:chOff x="1187913" y="717625"/>
            <a:chExt cx="1774743" cy="425671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054636-79A3-4727-9FDC-270D7AE18FE7}"/>
                </a:ext>
              </a:extLst>
            </p:cNvPr>
            <p:cNvSpPr/>
            <p:nvPr/>
          </p:nvSpPr>
          <p:spPr>
            <a:xfrm>
              <a:off x="1187913" y="717625"/>
              <a:ext cx="1774743" cy="458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583A2F-E586-4342-93AF-BA8AEDB0B853}"/>
                </a:ext>
              </a:extLst>
            </p:cNvPr>
            <p:cNvSpPr/>
            <p:nvPr/>
          </p:nvSpPr>
          <p:spPr>
            <a:xfrm>
              <a:off x="1187913" y="1766137"/>
              <a:ext cx="1774743" cy="599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传输层</a:t>
              </a:r>
              <a:endParaRPr lang="en-US" altLang="zh-CN" dirty="0"/>
            </a:p>
            <a:p>
              <a:pPr algn="ctr"/>
              <a:r>
                <a:rPr lang="en-US" altLang="zh-CN" sz="1000" dirty="0"/>
                <a:t>http</a:t>
              </a:r>
              <a:r>
                <a:rPr lang="zh-CN" altLang="en-US" sz="1000" dirty="0"/>
                <a:t>数据</a:t>
              </a:r>
              <a:endParaRPr lang="en-US" altLang="zh-CN" sz="1000" dirty="0"/>
            </a:p>
            <a:p>
              <a:pPr algn="ctr"/>
              <a:r>
                <a:rPr lang="en-US" altLang="zh-CN" sz="1000" dirty="0" err="1"/>
                <a:t>Tcp</a:t>
              </a:r>
              <a:r>
                <a:rPr lang="zh-CN" altLang="en-US" sz="1000" dirty="0"/>
                <a:t>首部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81599E-0C44-42F8-954A-F476972117C4}"/>
                </a:ext>
              </a:extLst>
            </p:cNvPr>
            <p:cNvSpPr/>
            <p:nvPr/>
          </p:nvSpPr>
          <p:spPr>
            <a:xfrm>
              <a:off x="1187913" y="2636164"/>
              <a:ext cx="1774743" cy="768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网络层</a:t>
              </a:r>
              <a:endParaRPr lang="en-US" altLang="zh-CN" dirty="0"/>
            </a:p>
            <a:p>
              <a:pPr algn="ctr"/>
              <a:r>
                <a:rPr lang="en-US" altLang="zh-CN" sz="1000" dirty="0"/>
                <a:t>http</a:t>
              </a:r>
              <a:r>
                <a:rPr lang="zh-CN" altLang="en-US" sz="1000" dirty="0"/>
                <a:t>数据</a:t>
              </a:r>
              <a:endParaRPr lang="en-US" altLang="zh-CN" sz="1000" dirty="0"/>
            </a:p>
            <a:p>
              <a:pPr algn="ctr"/>
              <a:r>
                <a:rPr lang="en-US" altLang="zh-CN" sz="1000" dirty="0" err="1"/>
                <a:t>Tcp</a:t>
              </a:r>
              <a:r>
                <a:rPr lang="zh-CN" altLang="en-US" sz="1000" dirty="0"/>
                <a:t>首部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Ip</a:t>
              </a:r>
              <a:r>
                <a:rPr lang="zh-CN" altLang="en-US" sz="1000" dirty="0"/>
                <a:t>首部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06EC43D-11AC-45B1-AD1D-F08E8423C1B8}"/>
                </a:ext>
              </a:extLst>
            </p:cNvPr>
            <p:cNvSpPr/>
            <p:nvPr/>
          </p:nvSpPr>
          <p:spPr>
            <a:xfrm>
              <a:off x="1187913" y="3741241"/>
              <a:ext cx="1774743" cy="1233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链路层</a:t>
              </a:r>
              <a:endParaRPr lang="en-US" altLang="zh-CN" dirty="0"/>
            </a:p>
            <a:p>
              <a:pPr algn="ctr"/>
              <a:r>
                <a:rPr lang="en-US" altLang="zh-CN" sz="900" dirty="0"/>
                <a:t>http</a:t>
              </a:r>
              <a:r>
                <a:rPr lang="zh-CN" altLang="en-US" sz="900" dirty="0"/>
                <a:t>数据</a:t>
              </a:r>
              <a:endParaRPr lang="en-US" altLang="zh-CN" sz="900" dirty="0"/>
            </a:p>
            <a:p>
              <a:pPr algn="ctr"/>
              <a:r>
                <a:rPr lang="en-US" altLang="zh-CN" sz="900" dirty="0" err="1"/>
                <a:t>Tcp</a:t>
              </a:r>
              <a:r>
                <a:rPr lang="zh-CN" altLang="en-US" sz="900" dirty="0"/>
                <a:t>首部</a:t>
              </a:r>
              <a:endParaRPr lang="en-US" altLang="zh-CN" sz="900" dirty="0"/>
            </a:p>
            <a:p>
              <a:pPr algn="ctr"/>
              <a:r>
                <a:rPr lang="en-US" altLang="zh-CN" sz="900" dirty="0"/>
                <a:t>Ip</a:t>
              </a:r>
              <a:r>
                <a:rPr lang="zh-CN" altLang="en-US" sz="900" dirty="0"/>
                <a:t>首部</a:t>
              </a:r>
              <a:endParaRPr lang="en-US" altLang="zh-CN" sz="900" dirty="0"/>
            </a:p>
            <a:p>
              <a:pPr algn="ctr"/>
              <a:r>
                <a:rPr lang="zh-CN" altLang="en-US" sz="900" dirty="0"/>
                <a:t>以太网首部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91060FA-B393-42F3-B945-050C6544EC5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2962656" y="4357789"/>
            <a:ext cx="1774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53A5345-95CA-4740-AAB7-39DBABEE06DF}"/>
              </a:ext>
            </a:extLst>
          </p:cNvPr>
          <p:cNvSpPr/>
          <p:nvPr/>
        </p:nvSpPr>
        <p:spPr>
          <a:xfrm>
            <a:off x="4737399" y="3741241"/>
            <a:ext cx="1774743" cy="12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使用</a:t>
            </a:r>
            <a:r>
              <a:rPr lang="en-US" altLang="zh-CN" sz="900" dirty="0"/>
              <a:t>ARP</a:t>
            </a:r>
            <a:r>
              <a:rPr lang="zh-CN" altLang="en-US" sz="900" dirty="0"/>
              <a:t>协议进行中转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AEE9AD6-DF47-46BA-ADC0-E6F05D0A84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12142" y="4357788"/>
            <a:ext cx="1930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9E81EC4-420F-40AB-8AF0-A76403A577B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075285" y="1176528"/>
            <a:ext cx="0" cy="29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E62A644-A483-44EE-BCB1-78BADB84968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75284" y="2065692"/>
            <a:ext cx="1" cy="57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7D59E7-87F5-4F1F-9792-7D2B307A558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75285" y="3404260"/>
            <a:ext cx="0" cy="33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58C1EF-A741-46CD-B58F-EF4570C150D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329525" y="1176528"/>
            <a:ext cx="0" cy="5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6139C0-3CF0-4C5C-8D21-F2AF9F3A4EE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329525" y="2365248"/>
            <a:ext cx="0" cy="27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BF810D-DFC1-4E6B-B4AF-640720965C2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329525" y="3404260"/>
            <a:ext cx="0" cy="33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9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0C6D9D-05A8-4312-98DC-1CD96CD662A9}"/>
              </a:ext>
            </a:extLst>
          </p:cNvPr>
          <p:cNvSpPr/>
          <p:nvPr/>
        </p:nvSpPr>
        <p:spPr>
          <a:xfrm>
            <a:off x="1187913" y="717625"/>
            <a:ext cx="1774743" cy="589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109B89-82F4-44C4-BC0F-762980D63995}"/>
              </a:ext>
            </a:extLst>
          </p:cNvPr>
          <p:cNvSpPr/>
          <p:nvPr/>
        </p:nvSpPr>
        <p:spPr>
          <a:xfrm>
            <a:off x="8399481" y="717625"/>
            <a:ext cx="1774743" cy="589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0D3F248-3D4C-48BB-BABB-CCAA71F6021A}"/>
              </a:ext>
            </a:extLst>
          </p:cNvPr>
          <p:cNvCxnSpPr>
            <a:cxnSpLocks/>
          </p:cNvCxnSpPr>
          <p:nvPr/>
        </p:nvCxnSpPr>
        <p:spPr>
          <a:xfrm>
            <a:off x="2962656" y="2200656"/>
            <a:ext cx="5436825" cy="49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A38413F-1CE0-43C2-8CDC-20EA2C74930A}"/>
              </a:ext>
            </a:extLst>
          </p:cNvPr>
          <p:cNvSpPr txBox="1"/>
          <p:nvPr/>
        </p:nvSpPr>
        <p:spPr>
          <a:xfrm>
            <a:off x="4944663" y="2173593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Syn=1</a:t>
            </a:r>
            <a:r>
              <a:rPr lang="zh-CN" altLang="en-US" sz="1200" dirty="0"/>
              <a:t>，</a:t>
            </a:r>
            <a:r>
              <a:rPr lang="en-US" altLang="zh-CN" sz="1200" dirty="0"/>
              <a:t>seq=x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288464-EF95-4D49-ADB5-0E3D2F117A89}"/>
              </a:ext>
            </a:extLst>
          </p:cNvPr>
          <p:cNvCxnSpPr>
            <a:cxnSpLocks/>
          </p:cNvCxnSpPr>
          <p:nvPr/>
        </p:nvCxnSpPr>
        <p:spPr>
          <a:xfrm flipH="1">
            <a:off x="3017521" y="2795894"/>
            <a:ext cx="5321807" cy="7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EFCDFB0-4AF8-4C4C-8F6C-FD6D3D044D6E}"/>
              </a:ext>
            </a:extLst>
          </p:cNvPr>
          <p:cNvSpPr txBox="1"/>
          <p:nvPr/>
        </p:nvSpPr>
        <p:spPr>
          <a:xfrm rot="21037362">
            <a:off x="4366350" y="2926264"/>
            <a:ext cx="242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Syn=1</a:t>
            </a:r>
            <a:r>
              <a:rPr lang="zh-CN" altLang="en-US" sz="1200" dirty="0"/>
              <a:t>，</a:t>
            </a:r>
            <a:r>
              <a:rPr lang="en-US" altLang="zh-CN" sz="1200" dirty="0"/>
              <a:t>Ack=1 seq=y ack=x+1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D11400-3646-4E4B-9B5F-7629BC8EA140}"/>
              </a:ext>
            </a:extLst>
          </p:cNvPr>
          <p:cNvCxnSpPr>
            <a:cxnSpLocks/>
          </p:cNvCxnSpPr>
          <p:nvPr/>
        </p:nvCxnSpPr>
        <p:spPr>
          <a:xfrm>
            <a:off x="3017520" y="3626057"/>
            <a:ext cx="5381961" cy="132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BE50973-BB4A-4461-8BDC-63960D43B28F}"/>
              </a:ext>
            </a:extLst>
          </p:cNvPr>
          <p:cNvSpPr txBox="1"/>
          <p:nvPr/>
        </p:nvSpPr>
        <p:spPr>
          <a:xfrm rot="969547">
            <a:off x="4997105" y="4018973"/>
            <a:ext cx="242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Syn=1</a:t>
            </a:r>
            <a:r>
              <a:rPr lang="zh-CN" altLang="en-US" sz="1200" dirty="0"/>
              <a:t>，</a:t>
            </a:r>
            <a:r>
              <a:rPr lang="en-US" altLang="zh-CN" sz="1200" dirty="0"/>
              <a:t>Ack=1 seq=x+1 ack=y+1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F1E59C-625A-4A2E-875B-CD370DCF5561}"/>
              </a:ext>
            </a:extLst>
          </p:cNvPr>
          <p:cNvSpPr/>
          <p:nvPr/>
        </p:nvSpPr>
        <p:spPr>
          <a:xfrm>
            <a:off x="1187913" y="2225040"/>
            <a:ext cx="1774743" cy="1203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Syn-sent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7E17E95-2672-45A8-85D4-2C6E67E2F7C5}"/>
              </a:ext>
            </a:extLst>
          </p:cNvPr>
          <p:cNvSpPr/>
          <p:nvPr/>
        </p:nvSpPr>
        <p:spPr>
          <a:xfrm>
            <a:off x="8394191" y="3817620"/>
            <a:ext cx="1774743" cy="1203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Syn-rcvd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4EB1B-2924-499A-8450-7EFEEE91D552}"/>
              </a:ext>
            </a:extLst>
          </p:cNvPr>
          <p:cNvSpPr/>
          <p:nvPr/>
        </p:nvSpPr>
        <p:spPr>
          <a:xfrm>
            <a:off x="1193203" y="3817620"/>
            <a:ext cx="1774743" cy="1203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55CABD4-74D1-48AD-9D10-CE62DB8557FB}"/>
              </a:ext>
            </a:extLst>
          </p:cNvPr>
          <p:cNvSpPr/>
          <p:nvPr/>
        </p:nvSpPr>
        <p:spPr>
          <a:xfrm>
            <a:off x="8404771" y="5042032"/>
            <a:ext cx="1774743" cy="1203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</a:p>
        </p:txBody>
      </p:sp>
    </p:spTree>
    <p:extLst>
      <p:ext uri="{BB962C8B-B14F-4D97-AF65-F5344CB8AC3E}">
        <p14:creationId xmlns:p14="http://schemas.microsoft.com/office/powerpoint/2010/main" val="25728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0C6D9D-05A8-4312-98DC-1CD96CD662A9}"/>
              </a:ext>
            </a:extLst>
          </p:cNvPr>
          <p:cNvSpPr/>
          <p:nvPr/>
        </p:nvSpPr>
        <p:spPr>
          <a:xfrm>
            <a:off x="1187913" y="717625"/>
            <a:ext cx="1774743" cy="589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109B89-82F4-44C4-BC0F-762980D63995}"/>
              </a:ext>
            </a:extLst>
          </p:cNvPr>
          <p:cNvSpPr/>
          <p:nvPr/>
        </p:nvSpPr>
        <p:spPr>
          <a:xfrm>
            <a:off x="8399481" y="717625"/>
            <a:ext cx="1774743" cy="589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0D3F248-3D4C-48BB-BABB-CCAA71F6021A}"/>
              </a:ext>
            </a:extLst>
          </p:cNvPr>
          <p:cNvCxnSpPr>
            <a:cxnSpLocks/>
          </p:cNvCxnSpPr>
          <p:nvPr/>
        </p:nvCxnSpPr>
        <p:spPr>
          <a:xfrm>
            <a:off x="2962656" y="2200656"/>
            <a:ext cx="5436825" cy="49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A38413F-1CE0-43C2-8CDC-20EA2C74930A}"/>
              </a:ext>
            </a:extLst>
          </p:cNvPr>
          <p:cNvSpPr txBox="1"/>
          <p:nvPr/>
        </p:nvSpPr>
        <p:spPr>
          <a:xfrm>
            <a:off x="4944663" y="2173593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FIN=1</a:t>
            </a:r>
            <a:r>
              <a:rPr lang="zh-CN" altLang="en-US" sz="1200" dirty="0"/>
              <a:t>，</a:t>
            </a:r>
            <a:r>
              <a:rPr lang="en-US" altLang="zh-CN" sz="1200" dirty="0"/>
              <a:t>seq=x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288464-EF95-4D49-ADB5-0E3D2F117A89}"/>
              </a:ext>
            </a:extLst>
          </p:cNvPr>
          <p:cNvCxnSpPr>
            <a:cxnSpLocks/>
          </p:cNvCxnSpPr>
          <p:nvPr/>
        </p:nvCxnSpPr>
        <p:spPr>
          <a:xfrm flipH="1">
            <a:off x="3017521" y="2795894"/>
            <a:ext cx="5321807" cy="7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EFCDFB0-4AF8-4C4C-8F6C-FD6D3D044D6E}"/>
              </a:ext>
            </a:extLst>
          </p:cNvPr>
          <p:cNvSpPr txBox="1"/>
          <p:nvPr/>
        </p:nvSpPr>
        <p:spPr>
          <a:xfrm rot="21037362">
            <a:off x="4366350" y="2926264"/>
            <a:ext cx="242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FIN=1 seq=y ack=x+1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D11400-3646-4E4B-9B5F-7629BC8EA140}"/>
              </a:ext>
            </a:extLst>
          </p:cNvPr>
          <p:cNvCxnSpPr>
            <a:cxnSpLocks/>
          </p:cNvCxnSpPr>
          <p:nvPr/>
        </p:nvCxnSpPr>
        <p:spPr>
          <a:xfrm flipH="1">
            <a:off x="2962656" y="4059936"/>
            <a:ext cx="5436825" cy="56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BE50973-BB4A-4461-8BDC-63960D43B28F}"/>
              </a:ext>
            </a:extLst>
          </p:cNvPr>
          <p:cNvSpPr txBox="1"/>
          <p:nvPr/>
        </p:nvSpPr>
        <p:spPr>
          <a:xfrm rot="21261731">
            <a:off x="4997105" y="4018973"/>
            <a:ext cx="242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FIN=1</a:t>
            </a:r>
            <a:r>
              <a:rPr lang="zh-CN" altLang="en-US" sz="1200" dirty="0"/>
              <a:t>，</a:t>
            </a:r>
            <a:r>
              <a:rPr lang="en-US" altLang="zh-CN" sz="1200" dirty="0"/>
              <a:t>Ack=1 seq=z ack=x+1</a:t>
            </a:r>
            <a:endParaRPr lang="zh-CN" altLang="en-US" sz="1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D80A61-95A0-423D-9F87-661CF5FCA0C0}"/>
              </a:ext>
            </a:extLst>
          </p:cNvPr>
          <p:cNvCxnSpPr>
            <a:cxnSpLocks/>
          </p:cNvCxnSpPr>
          <p:nvPr/>
        </p:nvCxnSpPr>
        <p:spPr>
          <a:xfrm>
            <a:off x="2962656" y="4682662"/>
            <a:ext cx="5376672" cy="120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8408885-C9A8-4734-AF54-9BF87FF5C51E}"/>
              </a:ext>
            </a:extLst>
          </p:cNvPr>
          <p:cNvSpPr txBox="1"/>
          <p:nvPr/>
        </p:nvSpPr>
        <p:spPr>
          <a:xfrm rot="837228">
            <a:off x="5131943" y="5084158"/>
            <a:ext cx="184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Ack=1 ,seq=x+</a:t>
            </a:r>
            <a:r>
              <a:rPr lang="en-US" altLang="zh-CN" sz="1200"/>
              <a:t>1 ack=z+1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312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93F1A4E-5298-48F1-9FF5-9D2DC859A0E6}"/>
              </a:ext>
            </a:extLst>
          </p:cNvPr>
          <p:cNvGrpSpPr/>
          <p:nvPr/>
        </p:nvGrpSpPr>
        <p:grpSpPr>
          <a:xfrm>
            <a:off x="549089" y="679076"/>
            <a:ext cx="11642911" cy="4774890"/>
            <a:chOff x="549089" y="679076"/>
            <a:chExt cx="11642911" cy="477489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08995BE-116F-4A01-95F0-0181088EBF49}"/>
                </a:ext>
              </a:extLst>
            </p:cNvPr>
            <p:cNvSpPr/>
            <p:nvPr/>
          </p:nvSpPr>
          <p:spPr>
            <a:xfrm>
              <a:off x="4329953" y="679076"/>
              <a:ext cx="3018865" cy="1028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Throwable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3B47D8-CB61-4496-999C-662AA3030A82}"/>
                </a:ext>
              </a:extLst>
            </p:cNvPr>
            <p:cNvSpPr/>
            <p:nvPr/>
          </p:nvSpPr>
          <p:spPr>
            <a:xfrm>
              <a:off x="549089" y="2310653"/>
              <a:ext cx="3018865" cy="1028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Error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816D54B-7217-4D18-AE94-1CACBB6AB871}"/>
                </a:ext>
              </a:extLst>
            </p:cNvPr>
            <p:cNvSpPr/>
            <p:nvPr/>
          </p:nvSpPr>
          <p:spPr>
            <a:xfrm>
              <a:off x="7114615" y="2400300"/>
              <a:ext cx="3018865" cy="1028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Exeption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DE1F477-105A-4A17-857E-D176A5A44F7D}"/>
                </a:ext>
              </a:extLst>
            </p:cNvPr>
            <p:cNvSpPr/>
            <p:nvPr/>
          </p:nvSpPr>
          <p:spPr>
            <a:xfrm>
              <a:off x="5941362" y="3782433"/>
              <a:ext cx="2133598" cy="727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运行时异常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F48A0B-8D4A-4128-852D-E558D90C92E2}"/>
                </a:ext>
              </a:extLst>
            </p:cNvPr>
            <p:cNvSpPr/>
            <p:nvPr/>
          </p:nvSpPr>
          <p:spPr>
            <a:xfrm>
              <a:off x="9531724" y="3758003"/>
              <a:ext cx="2133600" cy="727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非运行时的异常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EEF085-FD55-41D1-AE6C-11A4D3F9B583}"/>
                </a:ext>
              </a:extLst>
            </p:cNvPr>
            <p:cNvSpPr/>
            <p:nvPr/>
          </p:nvSpPr>
          <p:spPr>
            <a:xfrm>
              <a:off x="10859960" y="5000064"/>
              <a:ext cx="1332040" cy="453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数组，类型，空指针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AFDBA4-B67A-4388-B562-2C9BB6EC9637}"/>
                </a:ext>
              </a:extLst>
            </p:cNvPr>
            <p:cNvSpPr/>
            <p:nvPr/>
          </p:nvSpPr>
          <p:spPr>
            <a:xfrm>
              <a:off x="8890747" y="5000064"/>
              <a:ext cx="1332040" cy="453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IO</a:t>
              </a:r>
              <a:r>
                <a:rPr lang="zh-CN" altLang="en-US" sz="1200" dirty="0"/>
                <a:t>、</a:t>
              </a:r>
              <a:r>
                <a:rPr lang="en-US" altLang="zh-CN" sz="1200" dirty="0" err="1"/>
                <a:t>sql</a:t>
              </a:r>
              <a:endParaRPr lang="zh-CN" altLang="en-US" sz="1200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469770F-04EC-447D-BC95-EF05C840EE03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2058520" y="2010335"/>
              <a:ext cx="2" cy="300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08E2566-CA0E-4C02-A328-C607A5172B08}"/>
                </a:ext>
              </a:extLst>
            </p:cNvPr>
            <p:cNvCxnSpPr/>
            <p:nvPr/>
          </p:nvCxnSpPr>
          <p:spPr>
            <a:xfrm>
              <a:off x="2058520" y="2010335"/>
              <a:ext cx="65543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87BE291-3057-49D7-A48D-43DC7957F226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19565" y="2010335"/>
              <a:ext cx="4483" cy="389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798C9DB-FC2C-4331-A1F7-38FF9312A2D3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5822576" y="1707776"/>
              <a:ext cx="0" cy="30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02EC97-F8CD-423C-B30F-BDDD636FB638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12" y="3581400"/>
              <a:ext cx="37786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A9DF52-21A4-4046-A3FC-A40EB6DC69E8}"/>
                </a:ext>
              </a:extLst>
            </p:cNvPr>
            <p:cNvCxnSpPr/>
            <p:nvPr/>
          </p:nvCxnSpPr>
          <p:spPr>
            <a:xfrm flipH="1" flipV="1">
              <a:off x="6804210" y="3581400"/>
              <a:ext cx="2" cy="300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95D5C54-A95C-46ED-946E-77D70E06A24C}"/>
                </a:ext>
              </a:extLst>
            </p:cNvPr>
            <p:cNvCxnSpPr/>
            <p:nvPr/>
          </p:nvCxnSpPr>
          <p:spPr>
            <a:xfrm flipH="1" flipV="1">
              <a:off x="10582833" y="3579835"/>
              <a:ext cx="2" cy="300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9D7F1A5-5A69-43EA-A0F6-F1EDAE4A25E8}"/>
                </a:ext>
              </a:extLst>
            </p:cNvPr>
            <p:cNvCxnSpPr>
              <a:cxnSpLocks/>
            </p:cNvCxnSpPr>
            <p:nvPr/>
          </p:nvCxnSpPr>
          <p:spPr>
            <a:xfrm>
              <a:off x="8691281" y="3427435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4E81E16-782B-4CF4-A9BE-214FE23EB5B8}"/>
                </a:ext>
              </a:extLst>
            </p:cNvPr>
            <p:cNvCxnSpPr>
              <a:cxnSpLocks/>
            </p:cNvCxnSpPr>
            <p:nvPr/>
          </p:nvCxnSpPr>
          <p:spPr>
            <a:xfrm>
              <a:off x="9531724" y="4746812"/>
              <a:ext cx="20798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A95090D-D61C-4876-9CDF-6F2330AFF081}"/>
                </a:ext>
              </a:extLst>
            </p:cNvPr>
            <p:cNvCxnSpPr/>
            <p:nvPr/>
          </p:nvCxnSpPr>
          <p:spPr>
            <a:xfrm flipH="1" flipV="1">
              <a:off x="9531722" y="4746812"/>
              <a:ext cx="2" cy="300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7C002A3-CCF9-4419-A737-2E69624B0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11535" y="4742331"/>
              <a:ext cx="0" cy="35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8D39106-1709-4B1D-9E5D-FB31A442F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1629" y="4450534"/>
              <a:ext cx="11204" cy="291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40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7FDA5D3-A860-4724-8D5A-7B97498D0609}"/>
              </a:ext>
            </a:extLst>
          </p:cNvPr>
          <p:cNvSpPr/>
          <p:nvPr/>
        </p:nvSpPr>
        <p:spPr>
          <a:xfrm>
            <a:off x="3072652" y="279026"/>
            <a:ext cx="2124636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&lt;Interface&gt;</a:t>
            </a:r>
          </a:p>
          <a:p>
            <a:pPr algn="ctr"/>
            <a:r>
              <a:rPr lang="en-US" altLang="zh-CN" sz="1400" dirty="0" err="1"/>
              <a:t>ResultCode</a:t>
            </a:r>
            <a:endParaRPr lang="en-US" altLang="zh-CN" sz="1400" dirty="0"/>
          </a:p>
          <a:p>
            <a:pPr algn="ctr"/>
            <a:r>
              <a:rPr lang="en-US" altLang="zh-CN" sz="1000" dirty="0" err="1"/>
              <a:t>boolean</a:t>
            </a:r>
            <a:r>
              <a:rPr lang="en-US" altLang="zh-CN" sz="1000" dirty="0"/>
              <a:t> Success() </a:t>
            </a:r>
            <a:r>
              <a:rPr lang="zh-CN" altLang="en-US" sz="1000" dirty="0"/>
              <a:t>成功</a:t>
            </a:r>
            <a:endParaRPr lang="en-US" altLang="zh-CN" sz="1000" dirty="0"/>
          </a:p>
          <a:p>
            <a:pPr algn="ctr"/>
            <a:r>
              <a:rPr lang="en-US" altLang="zh-CN" sz="1000" dirty="0"/>
              <a:t>int code()  </a:t>
            </a:r>
            <a:r>
              <a:rPr lang="zh-CN" altLang="en-US" sz="1000" dirty="0"/>
              <a:t>状态码</a:t>
            </a:r>
            <a:endParaRPr lang="en-US" altLang="zh-CN" sz="1000" dirty="0"/>
          </a:p>
          <a:p>
            <a:pPr algn="ctr"/>
            <a:r>
              <a:rPr lang="en-US" altLang="zh-CN" sz="1000" dirty="0"/>
              <a:t>String message() </a:t>
            </a:r>
            <a:r>
              <a:rPr lang="zh-CN" altLang="en-US" sz="1000" dirty="0"/>
              <a:t>提示信息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A096A3-90BF-416D-91C9-5F8FF5E8D854}"/>
              </a:ext>
            </a:extLst>
          </p:cNvPr>
          <p:cNvSpPr/>
          <p:nvPr/>
        </p:nvSpPr>
        <p:spPr>
          <a:xfrm>
            <a:off x="8000882" y="1053073"/>
            <a:ext cx="218514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Factory</a:t>
            </a:r>
          </a:p>
          <a:p>
            <a:pPr algn="ctr"/>
            <a:r>
              <a:rPr lang="en-US" altLang="zh-CN" sz="1200" dirty="0" err="1"/>
              <a:t>createResult</a:t>
            </a:r>
            <a:r>
              <a:rPr lang="en-US" altLang="zh-CN" sz="1200" dirty="0"/>
              <a:t>() :Result code</a:t>
            </a:r>
            <a:endParaRPr lang="zh-CN" altLang="en-US" sz="1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73383C-395D-4A5F-A57E-1C765A0C875D}"/>
              </a:ext>
            </a:extLst>
          </p:cNvPr>
          <p:cNvCxnSpPr>
            <a:cxnSpLocks/>
          </p:cNvCxnSpPr>
          <p:nvPr/>
        </p:nvCxnSpPr>
        <p:spPr>
          <a:xfrm flipV="1">
            <a:off x="1156447" y="1460686"/>
            <a:ext cx="2502831" cy="196831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0A0ADC4-56A3-4A67-AD20-59C50CC83E08}"/>
              </a:ext>
            </a:extLst>
          </p:cNvPr>
          <p:cNvSpPr/>
          <p:nvPr/>
        </p:nvSpPr>
        <p:spPr>
          <a:xfrm>
            <a:off x="255494" y="3428999"/>
            <a:ext cx="1556740" cy="73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CmsCode</a:t>
            </a:r>
            <a:endParaRPr lang="en-US" altLang="zh-CN" sz="1100" dirty="0"/>
          </a:p>
          <a:p>
            <a:pPr algn="ctr"/>
            <a:r>
              <a:rPr lang="en-US" altLang="zh-CN" sz="1100" dirty="0" err="1"/>
              <a:t>boolean</a:t>
            </a:r>
            <a:r>
              <a:rPr lang="en-US" altLang="zh-CN" sz="1100" dirty="0"/>
              <a:t> success;</a:t>
            </a:r>
          </a:p>
          <a:p>
            <a:pPr algn="ctr"/>
            <a:r>
              <a:rPr lang="en-US" altLang="zh-CN" sz="1100" dirty="0"/>
              <a:t>int code;</a:t>
            </a:r>
          </a:p>
          <a:p>
            <a:pPr algn="ctr"/>
            <a:r>
              <a:rPr lang="en-US" altLang="zh-CN" sz="1100" dirty="0"/>
              <a:t>String message;</a:t>
            </a:r>
            <a:endParaRPr lang="zh-CN" altLang="en-US" sz="11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0E5C11C-709F-4FD2-9738-2D160C27A6FB}"/>
              </a:ext>
            </a:extLst>
          </p:cNvPr>
          <p:cNvSpPr/>
          <p:nvPr/>
        </p:nvSpPr>
        <p:spPr>
          <a:xfrm>
            <a:off x="3315578" y="3428999"/>
            <a:ext cx="1556740" cy="73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CmsCode1</a:t>
            </a:r>
          </a:p>
          <a:p>
            <a:pPr algn="ctr"/>
            <a:r>
              <a:rPr lang="en-US" altLang="zh-CN" sz="1100" dirty="0" err="1"/>
              <a:t>boolean</a:t>
            </a:r>
            <a:r>
              <a:rPr lang="en-US" altLang="zh-CN" sz="1100" dirty="0"/>
              <a:t> success;</a:t>
            </a:r>
          </a:p>
          <a:p>
            <a:pPr algn="ctr"/>
            <a:r>
              <a:rPr lang="en-US" altLang="zh-CN" sz="1100" dirty="0"/>
              <a:t>int code;</a:t>
            </a:r>
          </a:p>
          <a:p>
            <a:pPr algn="ctr"/>
            <a:r>
              <a:rPr lang="en-US" altLang="zh-CN" sz="1100" dirty="0"/>
              <a:t>String message;</a:t>
            </a:r>
            <a:endParaRPr lang="zh-CN" altLang="en-US" sz="11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A9957-CCBD-4433-836D-12E8ADC54182}"/>
              </a:ext>
            </a:extLst>
          </p:cNvPr>
          <p:cNvSpPr/>
          <p:nvPr/>
        </p:nvSpPr>
        <p:spPr>
          <a:xfrm>
            <a:off x="5762944" y="3428999"/>
            <a:ext cx="1556740" cy="73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CmsCode2</a:t>
            </a:r>
          </a:p>
          <a:p>
            <a:pPr algn="ctr"/>
            <a:r>
              <a:rPr lang="en-US" altLang="zh-CN" sz="1100" dirty="0" err="1"/>
              <a:t>boolean</a:t>
            </a:r>
            <a:r>
              <a:rPr lang="en-US" altLang="zh-CN" sz="1100" dirty="0"/>
              <a:t> success;</a:t>
            </a:r>
          </a:p>
          <a:p>
            <a:pPr algn="ctr"/>
            <a:r>
              <a:rPr lang="en-US" altLang="zh-CN" sz="1100" dirty="0"/>
              <a:t>int code;</a:t>
            </a:r>
          </a:p>
          <a:p>
            <a:pPr algn="ctr"/>
            <a:r>
              <a:rPr lang="en-US" altLang="zh-CN" sz="1100" dirty="0"/>
              <a:t>String message;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021D29F-859B-403C-91B4-DBB2314A37C0}"/>
              </a:ext>
            </a:extLst>
          </p:cNvPr>
          <p:cNvCxnSpPr>
            <a:cxnSpLocks/>
            <a:stCxn id="36" idx="0"/>
            <a:endCxn id="3" idx="2"/>
          </p:cNvCxnSpPr>
          <p:nvPr/>
        </p:nvCxnSpPr>
        <p:spPr>
          <a:xfrm flipV="1">
            <a:off x="4093948" y="1435473"/>
            <a:ext cx="41022" cy="19935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E354ED5-8B82-4476-96BD-FB535E74685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1852" y="1435473"/>
            <a:ext cx="1789462" cy="19935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871F01D-DE7F-4E42-8086-A4034BAFDF09}"/>
              </a:ext>
            </a:extLst>
          </p:cNvPr>
          <p:cNvCxnSpPr>
            <a:stCxn id="11" idx="0"/>
            <a:endCxn id="3" idx="3"/>
          </p:cNvCxnSpPr>
          <p:nvPr/>
        </p:nvCxnSpPr>
        <p:spPr>
          <a:xfrm flipH="1" flipV="1">
            <a:off x="5197288" y="857250"/>
            <a:ext cx="3896168" cy="19582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6245FD9-77B9-4605-8521-B29B7499DBCF}"/>
              </a:ext>
            </a:extLst>
          </p:cNvPr>
          <p:cNvSpPr/>
          <p:nvPr/>
        </p:nvSpPr>
        <p:spPr>
          <a:xfrm>
            <a:off x="242885" y="5454745"/>
            <a:ext cx="218514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CustomException</a:t>
            </a:r>
            <a:r>
              <a:rPr lang="en-US" altLang="zh-CN" sz="1200" dirty="0"/>
              <a:t>()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3973C8D-CBB0-454F-A980-B7EF727B2AD8}"/>
              </a:ext>
            </a:extLst>
          </p:cNvPr>
          <p:cNvCxnSpPr>
            <a:cxnSpLocks/>
            <a:stCxn id="50" idx="0"/>
            <a:endCxn id="3" idx="2"/>
          </p:cNvCxnSpPr>
          <p:nvPr/>
        </p:nvCxnSpPr>
        <p:spPr>
          <a:xfrm flipV="1">
            <a:off x="1335459" y="1435473"/>
            <a:ext cx="2799511" cy="401927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A3771A1-608D-4849-A5A4-3B2C36E7A870}"/>
              </a:ext>
            </a:extLst>
          </p:cNvPr>
          <p:cNvCxnSpPr>
            <a:cxnSpLocks/>
            <a:stCxn id="50" idx="0"/>
            <a:endCxn id="63" idx="1"/>
          </p:cNvCxnSpPr>
          <p:nvPr/>
        </p:nvCxnSpPr>
        <p:spPr>
          <a:xfrm flipV="1">
            <a:off x="1335459" y="4793877"/>
            <a:ext cx="1803748" cy="66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929D172-99C2-48AE-B5F2-6F5E832854CE}"/>
              </a:ext>
            </a:extLst>
          </p:cNvPr>
          <p:cNvSpPr/>
          <p:nvPr/>
        </p:nvSpPr>
        <p:spPr>
          <a:xfrm>
            <a:off x="3139207" y="4427444"/>
            <a:ext cx="1452282" cy="73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RuntimeExpetion</a:t>
            </a:r>
            <a:endParaRPr lang="en-US" altLang="zh-CN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4B34E43-F57D-4F9F-8A47-924C8E1A4649}"/>
              </a:ext>
            </a:extLst>
          </p:cNvPr>
          <p:cNvSpPr/>
          <p:nvPr/>
        </p:nvSpPr>
        <p:spPr>
          <a:xfrm>
            <a:off x="3315578" y="5439618"/>
            <a:ext cx="2185148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CastException</a:t>
            </a:r>
            <a:r>
              <a:rPr lang="en-US" altLang="zh-CN" sz="1200" dirty="0"/>
              <a:t>()</a:t>
            </a:r>
          </a:p>
          <a:p>
            <a:pPr algn="ctr"/>
            <a:r>
              <a:rPr lang="zh-CN" altLang="en-US" sz="1000" dirty="0"/>
              <a:t>封装使用 </a:t>
            </a:r>
            <a:r>
              <a:rPr lang="en-US" altLang="zh-CN" sz="1000" dirty="0"/>
              <a:t>throw 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155634-B4EB-42F9-A8BC-894BA1D56132}"/>
              </a:ext>
            </a:extLst>
          </p:cNvPr>
          <p:cNvCxnSpPr>
            <a:endCxn id="50" idx="3"/>
          </p:cNvCxnSpPr>
          <p:nvPr/>
        </p:nvCxnSpPr>
        <p:spPr>
          <a:xfrm flipH="1">
            <a:off x="2428033" y="5969095"/>
            <a:ext cx="84262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9818826-A273-450F-B27A-EA1F778A8AF1}"/>
              </a:ext>
            </a:extLst>
          </p:cNvPr>
          <p:cNvSpPr/>
          <p:nvPr/>
        </p:nvSpPr>
        <p:spPr>
          <a:xfrm>
            <a:off x="8731905" y="3404628"/>
            <a:ext cx="2124636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ResponseResult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Success</a:t>
            </a:r>
          </a:p>
          <a:p>
            <a:pPr algn="ctr"/>
            <a:r>
              <a:rPr lang="en-US" altLang="zh-CN" sz="1000" dirty="0"/>
              <a:t>Code</a:t>
            </a:r>
          </a:p>
          <a:p>
            <a:pPr algn="ctr"/>
            <a:r>
              <a:rPr lang="en-US" altLang="zh-CN" sz="1000" dirty="0"/>
              <a:t>message</a:t>
            </a:r>
          </a:p>
          <a:p>
            <a:pPr algn="ctr"/>
            <a:r>
              <a:rPr lang="en-US" altLang="zh-CN" sz="1000" dirty="0"/>
              <a:t>Success()</a:t>
            </a:r>
          </a:p>
          <a:p>
            <a:pPr algn="ctr"/>
            <a:r>
              <a:rPr lang="en-US" altLang="zh-CN" sz="1000" dirty="0"/>
              <a:t>Fail()</a:t>
            </a:r>
            <a:endParaRPr lang="zh-CN" altLang="en-US" sz="10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6388C1F-2881-45F1-97A9-49E4B266A0CA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5126011" y="1284200"/>
            <a:ext cx="4668212" cy="212042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0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12308</TotalTime>
  <Words>824</Words>
  <Application>Microsoft Office PowerPoint</Application>
  <PresentationFormat>宽屏</PresentationFormat>
  <Paragraphs>226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Mayuli</dc:creator>
  <cp:lastModifiedBy>x x</cp:lastModifiedBy>
  <cp:revision>150</cp:revision>
  <dcterms:created xsi:type="dcterms:W3CDTF">2019-10-08T10:57:00Z</dcterms:created>
  <dcterms:modified xsi:type="dcterms:W3CDTF">2019-10-27T16:20:23Z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