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7" r:id="rId1"/>
  </p:sldMasterIdLst>
  <p:notesMasterIdLst>
    <p:notesMasterId r:id="rId25"/>
  </p:notesMasterIdLst>
  <p:sldIdLst>
    <p:sldId id="261" r:id="rId2"/>
    <p:sldId id="312" r:id="rId3"/>
    <p:sldId id="292" r:id="rId4"/>
    <p:sldId id="263" r:id="rId5"/>
    <p:sldId id="267" r:id="rId6"/>
    <p:sldId id="316" r:id="rId7"/>
    <p:sldId id="319" r:id="rId8"/>
    <p:sldId id="317" r:id="rId9"/>
    <p:sldId id="322" r:id="rId10"/>
    <p:sldId id="320" r:id="rId11"/>
    <p:sldId id="321" r:id="rId12"/>
    <p:sldId id="318" r:id="rId13"/>
    <p:sldId id="323" r:id="rId14"/>
    <p:sldId id="324" r:id="rId15"/>
    <p:sldId id="325" r:id="rId16"/>
    <p:sldId id="326" r:id="rId17"/>
    <p:sldId id="327" r:id="rId18"/>
    <p:sldId id="329" r:id="rId19"/>
    <p:sldId id="328" r:id="rId20"/>
    <p:sldId id="331" r:id="rId21"/>
    <p:sldId id="330" r:id="rId22"/>
    <p:sldId id="304" r:id="rId23"/>
    <p:sldId id="305" r:id="rId24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  <p:clrMru>
    <a:srgbClr val="6B6B6B"/>
    <a:srgbClr val="264DAE"/>
    <a:srgbClr val="4ADAD7"/>
    <a:srgbClr val="8A8A8A"/>
    <a:srgbClr val="90A3A6"/>
    <a:srgbClr val="435153"/>
    <a:srgbClr val="EDDFF5"/>
    <a:srgbClr val="493B93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43" autoAdjust="0"/>
    <p:restoredTop sz="85801" autoAdjust="0"/>
  </p:normalViewPr>
  <p:slideViewPr>
    <p:cSldViewPr snapToGrid="0">
      <p:cViewPr>
        <p:scale>
          <a:sx n="75" d="100"/>
          <a:sy n="75" d="100"/>
        </p:scale>
        <p:origin x="-1794" y="-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FAAD0915-0B3A-4194-B373-136F625F3F77}" type="datetimeFigureOut">
              <a:rPr lang="en-US"/>
              <a:pPr>
                <a:defRPr/>
              </a:pPr>
              <a:t>9/17/2013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49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16425"/>
            <a:ext cx="5486400" cy="418306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046387D3-0031-4383-A079-4B56C7A4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zh-CN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B7D77546-8956-4E0C-8DC9-943D7D755C2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0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zh-CN" altLang="en-US" smtClean="0"/>
          </a:p>
        </p:txBody>
      </p:sp>
      <p:sp>
        <p:nvSpPr>
          <p:cNvPr id="58371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58BED89-9C21-4D5A-9140-CC07CB0634A1}" type="slidenum">
              <a:rPr lang="en-US" altLang="zh-CN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11850" y="330200"/>
            <a:ext cx="2889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6383" y="4862154"/>
            <a:ext cx="3657600" cy="35548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with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9"/>
          <p:cNvSpPr/>
          <p:nvPr userDrawn="1"/>
        </p:nvSpPr>
        <p:spPr>
          <a:xfrm>
            <a:off x="4984750" y="1416050"/>
            <a:ext cx="3759200" cy="4598988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tx1">
                  <a:lumMod val="20000"/>
                  <a:lumOff val="80000"/>
                </a:schemeClr>
              </a:gs>
              <a:gs pos="47000">
                <a:schemeClr val="bg1"/>
              </a:gs>
              <a:gs pos="100000">
                <a:srgbClr val="EDDFF5"/>
              </a:gs>
            </a:gsLst>
            <a:lin ang="2700000" scaled="1"/>
            <a:tileRect/>
          </a:gra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j-lt"/>
            </a:endParaRPr>
          </a:p>
        </p:txBody>
      </p:sp>
      <p:cxnSp>
        <p:nvCxnSpPr>
          <p:cNvPr id="7" name="Straight Connector 18"/>
          <p:cNvCxnSpPr/>
          <p:nvPr userDrawn="1"/>
        </p:nvCxnSpPr>
        <p:spPr>
          <a:xfrm flipH="1">
            <a:off x="4990141" y="1335313"/>
            <a:ext cx="1" cy="4760687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9713" y="1339745"/>
            <a:ext cx="4103687" cy="4965700"/>
          </a:xfrm>
        </p:spPr>
        <p:txBody>
          <a:bodyPr/>
          <a:lstStyle>
            <a:lvl1pPr>
              <a:lnSpc>
                <a:spcPct val="95000"/>
              </a:lnSpc>
              <a:spcBef>
                <a:spcPts val="1480"/>
              </a:spcBef>
              <a:defRPr sz="2200">
                <a:solidFill>
                  <a:srgbClr val="435153"/>
                </a:solidFill>
                <a:latin typeface="+mj-lt"/>
              </a:defRPr>
            </a:lvl1pPr>
            <a:lvl2pPr>
              <a:lnSpc>
                <a:spcPct val="95000"/>
              </a:lnSpc>
              <a:spcBef>
                <a:spcPts val="600"/>
              </a:spcBef>
              <a:defRPr>
                <a:solidFill>
                  <a:srgbClr val="435153"/>
                </a:solidFill>
                <a:latin typeface="+mj-lt"/>
              </a:defRPr>
            </a:lvl2pPr>
            <a:lvl3pPr>
              <a:defRPr>
                <a:solidFill>
                  <a:srgbClr val="435153"/>
                </a:solidFill>
                <a:latin typeface="+mj-lt"/>
              </a:defRPr>
            </a:lvl3pPr>
            <a:lvl4pPr>
              <a:defRPr>
                <a:solidFill>
                  <a:srgbClr val="435153"/>
                </a:solidFill>
                <a:latin typeface="+mj-lt"/>
              </a:defRPr>
            </a:lvl4pPr>
            <a:lvl5pPr>
              <a:defRPr>
                <a:solidFill>
                  <a:srgbClr val="435153"/>
                </a:solidFill>
                <a:latin typeface="+mj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221224" y="1747683"/>
            <a:ext cx="3236976" cy="1900292"/>
          </a:xfrm>
        </p:spPr>
        <p:txBody>
          <a:bodyPr/>
          <a:lstStyle>
            <a:lvl1pPr marL="114300" indent="-114300">
              <a:buFontTx/>
              <a:buNone/>
              <a:defRPr sz="2000"/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6"/>
          </p:nvPr>
        </p:nvSpPr>
        <p:spPr>
          <a:xfrm>
            <a:off x="5310124" y="4876800"/>
            <a:ext cx="3044497" cy="326243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6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2-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13"/>
          <p:cNvCxnSpPr/>
          <p:nvPr userDrawn="1"/>
        </p:nvCxnSpPr>
        <p:spPr>
          <a:xfrm>
            <a:off x="4443413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301752"/>
            <a:ext cx="4123944" cy="838200"/>
          </a:xfrm>
        </p:spPr>
        <p:txBody>
          <a:bodyPr anchor="t"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19455" y="1600200"/>
            <a:ext cx="4142232" cy="4526280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  <a:latin typeface="+mj-lt"/>
              </a:defRPr>
            </a:lvl1pPr>
            <a:lvl2pPr marL="406400" indent="0">
              <a:buClr>
                <a:schemeClr val="accent5"/>
              </a:buClr>
              <a:buFontTx/>
              <a:buNone/>
              <a:tabLst/>
              <a:defRPr>
                <a:solidFill>
                  <a:schemeClr val="tx2"/>
                </a:solidFill>
                <a:latin typeface="+mj-lt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818888" y="1600200"/>
            <a:ext cx="4005072" cy="4526280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+mj-lt"/>
              </a:defRPr>
            </a:lvl1pPr>
            <a:lvl2pPr marL="406400" indent="0">
              <a:buClr>
                <a:schemeClr val="accent1">
                  <a:lumMod val="40000"/>
                  <a:lumOff val="60000"/>
                </a:schemeClr>
              </a:buClr>
              <a:buFont typeface="Arial" pitchFamily="34" charset="0"/>
              <a:buNone/>
              <a:defRPr>
                <a:solidFill>
                  <a:schemeClr val="tx1"/>
                </a:solidFill>
                <a:latin typeface="+mj-lt"/>
              </a:defRPr>
            </a:lvl2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4818887" y="301752"/>
            <a:ext cx="3951308" cy="8382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6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CN" altLang="en-US" noProof="0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3-Column Layout 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10"/>
          <p:cNvCxnSpPr/>
          <p:nvPr userDrawn="1"/>
        </p:nvCxnSpPr>
        <p:spPr>
          <a:xfrm>
            <a:off x="3041650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11"/>
          <p:cNvCxnSpPr/>
          <p:nvPr userDrawn="1"/>
        </p:nvCxnSpPr>
        <p:spPr>
          <a:xfrm>
            <a:off x="6040438" y="869003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244475" y="1866900"/>
            <a:ext cx="2622550" cy="439102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3292474" y="1866900"/>
            <a:ext cx="2593975" cy="4362450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Text Placeholder 12"/>
          <p:cNvSpPr>
            <a:spLocks noGrp="1"/>
          </p:cNvSpPr>
          <p:nvPr>
            <p:ph type="body" sz="quarter" idx="16"/>
          </p:nvPr>
        </p:nvSpPr>
        <p:spPr>
          <a:xfrm>
            <a:off x="6275388" y="1866900"/>
            <a:ext cx="2633662" cy="4333875"/>
          </a:xfrm>
        </p:spPr>
        <p:txBody>
          <a:bodyPr/>
          <a:lstStyle>
            <a:lvl1pPr algn="l" defTabSz="914400" rtl="0" eaLnBrk="1" latinLnBrk="0" hangingPunct="1">
              <a:lnSpc>
                <a:spcPct val="95000"/>
              </a:lnSpc>
              <a:defRPr lang="en-US" sz="20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defRPr lang="en-US" sz="16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200" kern="1200" dirty="0" smtClean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200" kern="1200" dirty="0">
                <a:solidFill>
                  <a:srgbClr val="435153"/>
                </a:solidFill>
                <a:latin typeface="+mj-lt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1" name="Text Placeholder 20"/>
          <p:cNvSpPr>
            <a:spLocks noGrp="1" noChangeAspect="1"/>
          </p:cNvSpPr>
          <p:nvPr>
            <p:ph type="body" sz="quarter" idx="17"/>
          </p:nvPr>
        </p:nvSpPr>
        <p:spPr>
          <a:xfrm>
            <a:off x="219456" y="319099"/>
            <a:ext cx="2670048" cy="1200329"/>
          </a:xfrm>
        </p:spPr>
        <p:txBody>
          <a:bodyPr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18"/>
          </p:nvPr>
        </p:nvSpPr>
        <p:spPr>
          <a:xfrm>
            <a:off x="3255264" y="319099"/>
            <a:ext cx="2670048" cy="1200329"/>
          </a:xfrm>
        </p:spPr>
        <p:txBody>
          <a:bodyPr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4" name="Text Placeholder 20"/>
          <p:cNvSpPr>
            <a:spLocks noGrp="1" noChangeAspect="1"/>
          </p:cNvSpPr>
          <p:nvPr>
            <p:ph type="body" sz="quarter" idx="19"/>
          </p:nvPr>
        </p:nvSpPr>
        <p:spPr>
          <a:xfrm>
            <a:off x="6247902" y="319099"/>
            <a:ext cx="2670048" cy="1200329"/>
          </a:xfrm>
        </p:spPr>
        <p:txBody>
          <a:bodyPr anchor="b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3000" b="0" i="0" u="none" strike="noStrike" kern="1200" cap="none" spc="0" normalizeH="0" baseline="0" dirty="0" smtClean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1"/>
          <p:cNvSpPr>
            <a:spLocks noGrp="1"/>
          </p:cNvSpPr>
          <p:nvPr>
            <p:ph type="title"/>
          </p:nvPr>
        </p:nvSpPr>
        <p:spPr>
          <a:xfrm>
            <a:off x="246972" y="439710"/>
            <a:ext cx="8567244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6" name="Chart Placeholder 35"/>
          <p:cNvSpPr>
            <a:spLocks noGrp="1"/>
          </p:cNvSpPr>
          <p:nvPr>
            <p:ph type="chart" sz="quarter" idx="10"/>
          </p:nvPr>
        </p:nvSpPr>
        <p:spPr>
          <a:xfrm>
            <a:off x="359764" y="1476375"/>
            <a:ext cx="8439461" cy="4305300"/>
          </a:xfrm>
        </p:spPr>
        <p:txBody>
          <a:bodyPr rtlCol="0" anchor="ctr" anchorCtr="1">
            <a:noAutofit/>
          </a:bodyPr>
          <a:lstStyle>
            <a:lvl1pPr>
              <a:buNone/>
              <a:defRPr>
                <a:latin typeface="+mj-lt"/>
              </a:defRPr>
            </a:lvl1pPr>
          </a:lstStyle>
          <a:p>
            <a:pPr lvl="0"/>
            <a:r>
              <a:rPr lang="en-US" noProof="0" dirty="0" smtClean="0"/>
              <a:t>Click icon to add chart</a:t>
            </a:r>
            <a:endParaRPr lang="en-US" noProof="0" dirty="0"/>
          </a:p>
        </p:txBody>
      </p:sp>
      <p:sp>
        <p:nvSpPr>
          <p:cNvPr id="4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249466" y="6062114"/>
            <a:ext cx="7461250" cy="276999"/>
          </a:xfrm>
        </p:spPr>
        <p:txBody>
          <a:bodyPr anchor="b">
            <a:spAutoFit/>
          </a:bodyPr>
          <a:lstStyle>
            <a:lvl1pPr algn="l" defTabSz="804863">
              <a:lnSpc>
                <a:spcPct val="100000"/>
              </a:lnSpc>
              <a:spcBef>
                <a:spcPct val="50000"/>
              </a:spcBef>
              <a:buNone/>
              <a:defRPr sz="1200">
                <a:solidFill>
                  <a:srgbClr val="435153"/>
                </a:solidFill>
                <a:latin typeface="+mj-lt"/>
              </a:defRPr>
            </a:lvl1pPr>
            <a:lvl2pPr>
              <a:buFont typeface="Arial" pitchFamily="34" charset="0"/>
              <a:buNone/>
              <a:defRPr sz="1400"/>
            </a:lvl2pPr>
            <a:lvl3pPr>
              <a:buFont typeface="Arial" pitchFamily="34" charset="0"/>
              <a:buNone/>
              <a:defRPr sz="1400"/>
            </a:lvl3pPr>
            <a:lvl4pPr>
              <a:buFont typeface="Arial" pitchFamily="34" charset="0"/>
              <a:buNone/>
              <a:defRPr sz="1400"/>
            </a:lvl4pPr>
            <a:lvl5pPr>
              <a:buFont typeface="Arial" pitchFamily="34" charset="0"/>
              <a:buNone/>
              <a:defRPr sz="14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_photo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46888" y="1600200"/>
            <a:ext cx="4005072" cy="374904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2400" baseline="0">
                <a:solidFill>
                  <a:schemeClr val="tx1">
                    <a:lumMod val="75000"/>
                  </a:schemeClr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4873752" y="1947672"/>
            <a:ext cx="3429000" cy="2990088"/>
          </a:xfrm>
        </p:spPr>
        <p:txBody>
          <a:bodyPr rtlCol="0" anchor="ctr" anchorCtr="1">
            <a:noAutofit/>
          </a:bodyPr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ttom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5430244"/>
            <a:ext cx="8558698" cy="838200"/>
          </a:xfrm>
        </p:spPr>
        <p:txBody>
          <a:bodyPr/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kumimoji="0" lang="en-US" sz="36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chemeClr val="tx2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776" y="5852160"/>
            <a:ext cx="8112126" cy="384175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456" y="649224"/>
            <a:ext cx="8112125" cy="4480560"/>
          </a:xfrm>
        </p:spPr>
        <p:txBody>
          <a:bodyPr/>
          <a:lstStyle>
            <a:lvl1pPr marL="236538" indent="-236538" algn="l" defTabSz="914400" rtl="0" eaLnBrk="1" latinLnBrk="0" hangingPunct="1">
              <a:lnSpc>
                <a:spcPts val="5200"/>
              </a:lnSpc>
              <a:spcBef>
                <a:spcPct val="20000"/>
              </a:spcBef>
              <a:buClr>
                <a:schemeClr val="tx1"/>
              </a:buClr>
              <a:buFont typeface="Arial" pitchFamily="34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5"/>
          <p:cNvSpPr>
            <a:spLocks noChangeArrowheads="1"/>
          </p:cNvSpPr>
          <p:nvPr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FFFFFF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FFFFFF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8C344BB7-4848-4E40-B1F6-65DBE47AEE91}" type="slidenum">
              <a:rPr lang="en-US" altLang="zh-CN" sz="600">
                <a:solidFill>
                  <a:srgbClr val="FFFFFF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7744" y="484632"/>
            <a:ext cx="8755128" cy="4372131"/>
          </a:xfrm>
        </p:spPr>
        <p:txBody>
          <a:bodyPr/>
          <a:lstStyle>
            <a:lvl1pPr marL="228600" indent="-228600">
              <a:buFont typeface="Arial" pitchFamily="34" charset="0"/>
              <a:buChar char="“"/>
              <a:defRPr sz="6000" spc="-2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460248" y="5358903"/>
            <a:ext cx="8574685" cy="614362"/>
          </a:xfrm>
        </p:spPr>
        <p:txBody>
          <a:bodyPr rtlCol="0">
            <a:normAutofit/>
          </a:bodyPr>
          <a:lstStyle>
            <a:lvl1pPr marL="0" indent="0">
              <a:buNone/>
              <a:defRPr lang="en-US" sz="2400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ytell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443413" y="777667"/>
            <a:ext cx="0" cy="5287676"/>
          </a:xfrm>
          <a:prstGeom prst="line">
            <a:avLst/>
          </a:prstGeom>
          <a:ln w="76200" cap="rnd">
            <a:gradFill>
              <a:gsLst>
                <a:gs pos="0">
                  <a:schemeClr val="tx1"/>
                </a:gs>
                <a:gs pos="50000">
                  <a:schemeClr val="accent4"/>
                </a:gs>
                <a:gs pos="100000">
                  <a:schemeClr val="tx2"/>
                </a:gs>
              </a:gsLst>
              <a:lin ang="12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29702" y="1918741"/>
            <a:ext cx="4117446" cy="3020518"/>
          </a:xfrm>
        </p:spPr>
        <p:txBody>
          <a:bodyPr anchor="ctr"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kumimoji="0" lang="en-US" sz="5400" b="0" i="0" u="none" strike="noStrike" kern="1200" cap="none" spc="0" normalizeH="0" baseline="0" dirty="0">
                <a:ln>
                  <a:noFill/>
                </a:ln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effectLst/>
                <a:uLnTx/>
                <a:uFillTx/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9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922519" y="777667"/>
            <a:ext cx="3895344" cy="5287676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5911850" y="330200"/>
            <a:ext cx="2889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2" y="4464066"/>
            <a:ext cx="3657600" cy="384721"/>
          </a:xfrm>
        </p:spPr>
        <p:txBody>
          <a:bodyPr>
            <a:sp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ct val="20000"/>
              </a:spcBef>
              <a:spcAft>
                <a:spcPts val="0"/>
              </a:spcAft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 smtClean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algn="l" defTabSz="914400" rtl="0" eaLnBrk="1" latinLnBrk="0" hangingPunct="1">
              <a:lnSpc>
                <a:spcPts val="6200"/>
              </a:lnSpc>
              <a:spcBef>
                <a:spcPct val="0"/>
              </a:spcBef>
              <a:buNone/>
              <a:defRPr lang="en-US" sz="5400" b="0" kern="1200" dirty="0">
                <a:solidFill>
                  <a:schemeClr val="bg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6383" y="4862154"/>
            <a:ext cx="3657600" cy="35548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382" y="5231003"/>
            <a:ext cx="3657600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383" y="4279392"/>
            <a:ext cx="4684867" cy="384175"/>
          </a:xfrm>
        </p:spPr>
        <p:txBody>
          <a:bodyPr rtlCol="0">
            <a:normAutofit/>
          </a:bodyPr>
          <a:lstStyle>
            <a:lvl1pPr marL="0" indent="0" algn="l" defTabSz="914400" rtl="0" eaLnBrk="1" latinLnBrk="0" hangingPunct="1">
              <a:lnSpc>
                <a:spcPct val="95000"/>
              </a:lnSpc>
              <a:spcBef>
                <a:spcPct val="2000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kumimoji="0" lang="en-US" sz="2000" b="0" i="0" u="none" strike="noStrike" kern="1200" cap="none" spc="0" normalizeH="0" baseline="0" dirty="0">
                <a:ln>
                  <a:noFill/>
                </a:ln>
                <a:solidFill>
                  <a:srgbClr val="493B93"/>
                </a:solidFill>
                <a:effectLst/>
                <a:uLnTx/>
                <a:uFillTx/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693" y="3282696"/>
            <a:ext cx="4712557" cy="1022350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0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1" name="Picture Placeholder 30"/>
          <p:cNvSpPr>
            <a:spLocks noGrp="1"/>
          </p:cNvSpPr>
          <p:nvPr>
            <p:ph type="pic" sz="quarter" idx="10"/>
          </p:nvPr>
        </p:nvSpPr>
        <p:spPr>
          <a:xfrm>
            <a:off x="5540375" y="1917700"/>
            <a:ext cx="2676525" cy="2889250"/>
          </a:xfrm>
        </p:spPr>
        <p:txBody>
          <a:bodyPr rtlCol="0" anchor="ctr" anchorCtr="1">
            <a:noAutofit/>
          </a:bodyPr>
          <a:lstStyle>
            <a:lvl1pPr algn="ctr">
              <a:buFontTx/>
              <a:buNone/>
              <a:defRPr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ingle photo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28"/>
          <p:cNvSpPr/>
          <p:nvPr/>
        </p:nvSpPr>
        <p:spPr>
          <a:xfrm>
            <a:off x="1892300" y="795338"/>
            <a:ext cx="5348288" cy="4005262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ectangle 22"/>
          <p:cNvSpPr/>
          <p:nvPr userDrawn="1"/>
        </p:nvSpPr>
        <p:spPr>
          <a:xfrm>
            <a:off x="1892300" y="4794250"/>
            <a:ext cx="5346700" cy="99695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7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FFFFFF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FFFFFF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9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147B6976-57B4-48F9-9A12-2CE8FB9B2F92}" type="slidenum">
              <a:rPr lang="en-US" altLang="zh-CN" sz="600">
                <a:solidFill>
                  <a:srgbClr val="FFFFFF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1900238" y="795528"/>
            <a:ext cx="5329238" cy="400507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</p:spPr>
        <p:txBody>
          <a:bodyPr rtlCol="0" anchor="ctr">
            <a:no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2065871" y="4873438"/>
            <a:ext cx="5074070" cy="838200"/>
          </a:xfrm>
        </p:spPr>
        <p:txBody>
          <a:bodyPr anchor="ctr"/>
          <a:lstStyle>
            <a:lvl1pPr>
              <a:defRPr sz="2600"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mall photo_top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1"/>
          <p:cNvSpPr/>
          <p:nvPr/>
        </p:nvSpPr>
        <p:spPr>
          <a:xfrm>
            <a:off x="338138" y="311150"/>
            <a:ext cx="3273425" cy="2459038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FFFFFF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FFFFFF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58B091C4-5141-47CE-9560-1A81A2CAD79E}" type="slidenum">
              <a:rPr lang="en-US" altLang="zh-CN" sz="600">
                <a:solidFill>
                  <a:srgbClr val="FFFFFF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38328" y="310896"/>
            <a:ext cx="3273552" cy="2459736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3429000"/>
            <a:ext cx="7009298" cy="1421928"/>
          </a:xfrm>
        </p:spPr>
        <p:txBody>
          <a:bodyPr anchor="t">
            <a:spAutoFit/>
          </a:bodyPr>
          <a:lstStyle>
            <a:lvl1pPr marL="0" marR="0" indent="0" algn="l" defTabSz="9144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 smtClean="0"/>
          </a:p>
        </p:txBody>
      </p:sp>
    </p:spTree>
  </p:cSld>
  <p:clrMapOvr>
    <a:masterClrMapping/>
  </p:clrMapOvr>
  <p:transition>
    <p:wipe dir="r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ortrait photo_right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39"/>
          <p:cNvSpPr/>
          <p:nvPr/>
        </p:nvSpPr>
        <p:spPr>
          <a:xfrm>
            <a:off x="4992688" y="858838"/>
            <a:ext cx="3630612" cy="50292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FFFFFF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FFFFFF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1A485D54-863E-4946-A6BC-8B2B4BC29048}" type="slidenum">
              <a:rPr lang="en-US" altLang="zh-CN" sz="600">
                <a:solidFill>
                  <a:srgbClr val="FFFFFF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4992624" y="859536"/>
            <a:ext cx="3630168" cy="502920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Autofit/>
          </a:bodyPr>
          <a:lstStyle>
            <a:lvl1pPr algn="ctr">
              <a:buFontTx/>
              <a:buNone/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229703" y="728972"/>
            <a:ext cx="4349918" cy="1089529"/>
          </a:xfrm>
        </p:spPr>
        <p:txBody>
          <a:bodyPr anchor="t">
            <a:spAutoFit/>
          </a:bodyPr>
          <a:lstStyle>
            <a:lvl1pPr>
              <a:lnSpc>
                <a:spcPct val="90000"/>
              </a:lnSpc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Multipl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47"/>
          <p:cNvSpPr/>
          <p:nvPr/>
        </p:nvSpPr>
        <p:spPr>
          <a:xfrm>
            <a:off x="3668713" y="311150"/>
            <a:ext cx="3268662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1" name="Rectangle 28"/>
          <p:cNvSpPr/>
          <p:nvPr/>
        </p:nvSpPr>
        <p:spPr>
          <a:xfrm>
            <a:off x="334963" y="311150"/>
            <a:ext cx="3259137" cy="266065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2" name="Rectangle 49"/>
          <p:cNvSpPr/>
          <p:nvPr/>
        </p:nvSpPr>
        <p:spPr>
          <a:xfrm>
            <a:off x="7011988" y="311150"/>
            <a:ext cx="1806575" cy="13081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3" name="Rectangle 51"/>
          <p:cNvSpPr/>
          <p:nvPr/>
        </p:nvSpPr>
        <p:spPr>
          <a:xfrm>
            <a:off x="334963" y="3028950"/>
            <a:ext cx="2501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4" name="Rectangle 53"/>
          <p:cNvSpPr/>
          <p:nvPr/>
        </p:nvSpPr>
        <p:spPr>
          <a:xfrm>
            <a:off x="2911475" y="3028950"/>
            <a:ext cx="4025900" cy="3459163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5" name="Rectangle 55"/>
          <p:cNvSpPr/>
          <p:nvPr/>
        </p:nvSpPr>
        <p:spPr>
          <a:xfrm>
            <a:off x="7011988" y="1684338"/>
            <a:ext cx="1806575" cy="3441700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6" name="Rectangle 57"/>
          <p:cNvSpPr/>
          <p:nvPr/>
        </p:nvSpPr>
        <p:spPr>
          <a:xfrm>
            <a:off x="7011988" y="5183188"/>
            <a:ext cx="1806575" cy="1304925"/>
          </a:xfrm>
          <a:prstGeom prst="rect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</a:endParaRPr>
          </a:p>
        </p:txBody>
      </p:sp>
      <p:sp>
        <p:nvSpPr>
          <p:cNvPr id="17" name="Rectangle 5"/>
          <p:cNvSpPr>
            <a:spLocks noChangeArrowheads="1"/>
          </p:cNvSpPr>
          <p:nvPr userDrawn="1"/>
        </p:nvSpPr>
        <p:spPr bwMode="ltGray">
          <a:xfrm>
            <a:off x="7762875" y="6584950"/>
            <a:ext cx="812800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FFFFFF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18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FFFFFF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FFFFFF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sp>
        <p:nvSpPr>
          <p:cNvPr id="19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DFB810CA-9EE1-4093-947D-B653AFD03DA8}" type="slidenum">
              <a:rPr lang="en-US" altLang="zh-CN" sz="600">
                <a:solidFill>
                  <a:srgbClr val="FFFFFF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chemeClr val="bg1"/>
              </a:solidFill>
              <a:latin typeface="+mj-lt"/>
              <a:ea typeface="+mn-ea"/>
            </a:endParaRPr>
          </a:p>
        </p:txBody>
      </p:sp>
      <p:sp>
        <p:nvSpPr>
          <p:cNvPr id="49" name="Picture Placeholder 25"/>
          <p:cNvSpPr>
            <a:spLocks noGrp="1"/>
          </p:cNvSpPr>
          <p:nvPr>
            <p:ph type="pic" sz="quarter" idx="11"/>
          </p:nvPr>
        </p:nvSpPr>
        <p:spPr>
          <a:xfrm>
            <a:off x="3668989" y="311149"/>
            <a:ext cx="326786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0"/>
          </p:nvPr>
        </p:nvSpPr>
        <p:spPr>
          <a:xfrm>
            <a:off x="320824" y="311149"/>
            <a:ext cx="3272751" cy="2660652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51" name="Picture Placeholder 25"/>
          <p:cNvSpPr>
            <a:spLocks noGrp="1"/>
          </p:cNvSpPr>
          <p:nvPr>
            <p:ph type="pic" sz="quarter" idx="12"/>
          </p:nvPr>
        </p:nvSpPr>
        <p:spPr>
          <a:xfrm>
            <a:off x="7011988" y="311149"/>
            <a:ext cx="1806573" cy="1308101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53" name="Picture Placeholder 25"/>
          <p:cNvSpPr>
            <a:spLocks noGrp="1"/>
          </p:cNvSpPr>
          <p:nvPr>
            <p:ph type="pic" sz="quarter" idx="13"/>
          </p:nvPr>
        </p:nvSpPr>
        <p:spPr>
          <a:xfrm>
            <a:off x="320824" y="3028951"/>
            <a:ext cx="2516104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55" name="Picture Placeholder 25"/>
          <p:cNvSpPr>
            <a:spLocks noGrp="1"/>
          </p:cNvSpPr>
          <p:nvPr>
            <p:ph type="pic" sz="quarter" idx="14"/>
          </p:nvPr>
        </p:nvSpPr>
        <p:spPr>
          <a:xfrm>
            <a:off x="2908334" y="3028951"/>
            <a:ext cx="4028516" cy="3458934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57" name="Picture Placeholder 25"/>
          <p:cNvSpPr>
            <a:spLocks noGrp="1"/>
          </p:cNvSpPr>
          <p:nvPr>
            <p:ph type="pic" sz="quarter" idx="15"/>
          </p:nvPr>
        </p:nvSpPr>
        <p:spPr>
          <a:xfrm>
            <a:off x="7011988" y="1676400"/>
            <a:ext cx="1806573" cy="3449410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  <p:sp>
        <p:nvSpPr>
          <p:cNvPr id="59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7011988" y="5182960"/>
            <a:ext cx="1806573" cy="1304925"/>
          </a:xfrm>
          <a:solidFill>
            <a:schemeClr val="bg1">
              <a:alpha val="30000"/>
            </a:schemeClr>
          </a:solidFill>
          <a:ln>
            <a:solidFill>
              <a:srgbClr val="FFFFFF"/>
            </a:solidFill>
          </a:ln>
          <a:effectLst>
            <a:outerShdw blurRad="114300" dist="38100" dir="5400000" algn="ctr" rotWithShape="0">
              <a:srgbClr val="000000">
                <a:alpha val="80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rge photo with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6"/>
          <p:cNvSpPr/>
          <p:nvPr/>
        </p:nvSpPr>
        <p:spPr>
          <a:xfrm>
            <a:off x="338138" y="311150"/>
            <a:ext cx="8477250" cy="6075363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Rectangle 5"/>
          <p:cNvSpPr>
            <a:spLocks noChangeArrowheads="1"/>
          </p:cNvSpPr>
          <p:nvPr userDrawn="1"/>
        </p:nvSpPr>
        <p:spPr bwMode="ltGray">
          <a:xfrm>
            <a:off x="7983538" y="6584950"/>
            <a:ext cx="5921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808080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808080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7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9DF01CAB-67E1-4055-ABA3-B9897B2B6DDE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pic>
        <p:nvPicPr>
          <p:cNvPr id="8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333375" y="339924"/>
            <a:ext cx="8474869" cy="6054185"/>
          </a:xfrm>
          <a:ln>
            <a:solidFill>
              <a:srgbClr val="FFFFFF"/>
            </a:solidFill>
          </a:ln>
        </p:spPr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2000" kern="1200" baseline="0" dirty="0">
                <a:solidFill>
                  <a:srgbClr val="546568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-91440" y="-91440"/>
            <a:ext cx="9326880" cy="7040880"/>
          </a:xfrm>
        </p:spPr>
        <p:txBody>
          <a:bodyPr rtlCol="0" anchor="ctr" anchorCtr="1">
            <a:noAutofit/>
          </a:bodyPr>
          <a:lstStyle>
            <a:lvl1pPr algn="ctr">
              <a:buNone/>
              <a:defRPr>
                <a:latin typeface="+mj-lt"/>
              </a:defRPr>
            </a:lvl1pPr>
          </a:lstStyle>
          <a:p>
            <a:pPr lvl="0"/>
            <a:r>
              <a:rPr lang="zh-CN" altLang="en-US" noProof="0" dirty="0" smtClean="0"/>
              <a:t>单击图标添加图片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ndard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325438" y="6042025"/>
            <a:ext cx="28892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Media Placeholder 20"/>
          <p:cNvSpPr>
            <a:spLocks noGrp="1"/>
          </p:cNvSpPr>
          <p:nvPr>
            <p:ph type="media" sz="quarter" idx="10"/>
          </p:nvPr>
        </p:nvSpPr>
        <p:spPr>
          <a:xfrm>
            <a:off x="2642616" y="777240"/>
            <a:ext cx="5897880" cy="4425696"/>
          </a:xfrm>
          <a:solidFill>
            <a:srgbClr val="000000"/>
          </a:solidFill>
          <a:ln>
            <a:noFill/>
          </a:ln>
          <a:effectLst>
            <a:innerShdw blurRad="419100">
              <a:prstClr val="black">
                <a:alpha val="47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5000"/>
              </a:lnSpc>
              <a:spcBef>
                <a:spcPts val="1440"/>
              </a:spcBef>
              <a:buClr>
                <a:srgbClr val="92D050"/>
              </a:buClr>
              <a:buSzPct val="90000"/>
              <a:buFont typeface="Arial" pitchFamily="34" charset="0"/>
              <a:buNone/>
              <a:tabLst/>
              <a:defRPr lang="en-US" sz="1800" kern="1200">
                <a:solidFill>
                  <a:schemeClr val="l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zh-CN" altLang="en-US" noProof="0" dirty="0" smtClean="0"/>
              <a:t>单击图标添加媒体</a:t>
            </a:r>
            <a:endParaRPr lang="en-US" noProof="0" dirty="0"/>
          </a:p>
        </p:txBody>
      </p:sp>
    </p:spTree>
  </p:cSld>
  <p:clrMapOvr>
    <a:masterClrMapping/>
  </p:clrMapOvr>
  <p:transition>
    <p:wipe dir="r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_gradi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3213" y="325438"/>
            <a:ext cx="2919412" cy="48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8" name="Subtitle 2"/>
          <p:cNvSpPr>
            <a:spLocks noGrp="1"/>
          </p:cNvSpPr>
          <p:nvPr>
            <p:ph type="subTitle" idx="1"/>
          </p:nvPr>
        </p:nvSpPr>
        <p:spPr>
          <a:xfrm>
            <a:off x="236383" y="4464066"/>
            <a:ext cx="8110728" cy="384175"/>
          </a:xfr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/>
          </a:extLst>
        </p:spPr>
        <p:txBody>
          <a:bodyPr>
            <a:normAutofit/>
          </a:bodyPr>
          <a:lstStyle>
            <a:lvl1pPr marL="0" indent="0" algn="l">
              <a:buNone/>
              <a:defRPr lang="en-US" sz="2000" kern="1200" dirty="0">
                <a:solidFill>
                  <a:srgbClr val="493B93"/>
                </a:solidFill>
                <a:latin typeface="+mj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单击此处编辑母版副标题样式</a:t>
            </a:r>
            <a:endParaRPr lang="en-US" dirty="0"/>
          </a:p>
        </p:txBody>
      </p:sp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36382" y="4862154"/>
            <a:ext cx="8110728" cy="355482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800">
                <a:solidFill>
                  <a:srgbClr val="493B93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236381" y="5231003"/>
            <a:ext cx="8110728" cy="297004"/>
          </a:xfrm>
        </p:spPr>
        <p:txBody>
          <a:bodyPr>
            <a:spAutoFit/>
          </a:bodyPr>
          <a:lstStyle>
            <a:lvl1pPr marL="0" indent="0">
              <a:buFontTx/>
              <a:buNone/>
              <a:defRPr sz="1400">
                <a:solidFill>
                  <a:srgbClr val="493B93"/>
                </a:solidFill>
              </a:defRPr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</a:p>
        </p:txBody>
      </p:sp>
    </p:spTree>
  </p:cSld>
  <p:clrMapOvr>
    <a:masterClrMapping/>
  </p:clrMapOvr>
  <p:transition>
    <p:wipe dir="r"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ChangeArrowheads="1"/>
          </p:cNvSpPr>
          <p:nvPr userDrawn="1"/>
        </p:nvSpPr>
        <p:spPr bwMode="ltGray">
          <a:xfrm>
            <a:off x="7983538" y="6584950"/>
            <a:ext cx="5921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808080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3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808080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ABF5A7AE-99D2-42E4-811F-346AF0C9CD81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_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6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9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4" name="Freeform 20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5" name="Freeform 21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6" name="Freeform 22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7" name="Freeform 23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8" name="Freeform 24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9" name="Freeform 25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0" name="Freeform 26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1" name="Freeform 27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2" name="Freeform 28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3" name="Freeform 29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4" name="Freeform 30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5" name="Freeform 31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6" name="Freeform 32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blue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4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-1588" y="-1588"/>
            <a:ext cx="9144001" cy="685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3"/>
          <p:cNvSpPr txBox="1"/>
          <p:nvPr userDrawn="1"/>
        </p:nvSpPr>
        <p:spPr>
          <a:xfrm>
            <a:off x="644525" y="3060700"/>
            <a:ext cx="2436813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600">
                <a:solidFill>
                  <a:srgbClr val="FFFFFF"/>
                </a:solidFill>
                <a:latin typeface="Arial"/>
                <a:ea typeface="+mn-ea"/>
              </a:rPr>
              <a:t>非常感谢！</a:t>
            </a:r>
            <a:endParaRPr lang="en-US" sz="3600" dirty="0">
              <a:solidFill>
                <a:srgbClr val="FFFFFF"/>
              </a:solidFill>
              <a:latin typeface="+mj-lt"/>
              <a:ea typeface="+mn-ea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0425" y="3078163"/>
            <a:ext cx="36687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3"/>
          <p:cNvSpPr>
            <a:spLocks noChangeArrowheads="1"/>
          </p:cNvSpPr>
          <p:nvPr/>
        </p:nvSpPr>
        <p:spPr bwMode="black">
          <a:xfrm>
            <a:off x="4373563" y="5845175"/>
            <a:ext cx="41275" cy="1571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4" name="Freeform 4"/>
          <p:cNvSpPr>
            <a:spLocks/>
          </p:cNvSpPr>
          <p:nvPr/>
        </p:nvSpPr>
        <p:spPr bwMode="black">
          <a:xfrm>
            <a:off x="4614863" y="5840413"/>
            <a:ext cx="120650" cy="16510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1" y="80"/>
              </a:cxn>
              <a:cxn ang="0">
                <a:pos x="0" y="40"/>
              </a:cxn>
              <a:cxn ang="0">
                <a:pos x="41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8" y="23"/>
                  <a:pt x="51" y="20"/>
                  <a:pt x="42" y="20"/>
                </a:cubicBezTo>
                <a:cubicBezTo>
                  <a:pt x="30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1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1" y="0"/>
                </a:cubicBezTo>
                <a:cubicBezTo>
                  <a:pt x="50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5" name="Freeform 5"/>
          <p:cNvSpPr>
            <a:spLocks/>
          </p:cNvSpPr>
          <p:nvPr/>
        </p:nvSpPr>
        <p:spPr bwMode="black">
          <a:xfrm>
            <a:off x="4200525" y="5840413"/>
            <a:ext cx="119063" cy="165100"/>
          </a:xfrm>
          <a:custGeom>
            <a:avLst/>
            <a:gdLst/>
            <a:ahLst/>
            <a:cxnLst>
              <a:cxn ang="0">
                <a:pos x="58" y="24"/>
              </a:cxn>
              <a:cxn ang="0">
                <a:pos x="42" y="20"/>
              </a:cxn>
              <a:cxn ang="0">
                <a:pos x="21" y="40"/>
              </a:cxn>
              <a:cxn ang="0">
                <a:pos x="42" y="60"/>
              </a:cxn>
              <a:cxn ang="0">
                <a:pos x="58" y="56"/>
              </a:cxn>
              <a:cxn ang="0">
                <a:pos x="58" y="77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58" y="3"/>
              </a:cxn>
              <a:cxn ang="0">
                <a:pos x="58" y="24"/>
              </a:cxn>
            </a:cxnLst>
            <a:rect l="0" t="0" r="r" b="b"/>
            <a:pathLst>
              <a:path w="58" h="80">
                <a:moveTo>
                  <a:pt x="58" y="24"/>
                </a:moveTo>
                <a:cubicBezTo>
                  <a:pt x="57" y="23"/>
                  <a:pt x="51" y="20"/>
                  <a:pt x="42" y="20"/>
                </a:cubicBezTo>
                <a:cubicBezTo>
                  <a:pt x="29" y="20"/>
                  <a:pt x="21" y="28"/>
                  <a:pt x="21" y="40"/>
                </a:cubicBezTo>
                <a:cubicBezTo>
                  <a:pt x="21" y="51"/>
                  <a:pt x="29" y="60"/>
                  <a:pt x="42" y="60"/>
                </a:cubicBezTo>
                <a:cubicBezTo>
                  <a:pt x="51" y="60"/>
                  <a:pt x="57" y="57"/>
                  <a:pt x="58" y="56"/>
                </a:cubicBezTo>
                <a:cubicBezTo>
                  <a:pt x="58" y="77"/>
                  <a:pt x="58" y="77"/>
                  <a:pt x="58" y="77"/>
                </a:cubicBezTo>
                <a:cubicBezTo>
                  <a:pt x="56" y="78"/>
                  <a:pt x="49" y="80"/>
                  <a:pt x="40" y="80"/>
                </a:cubicBezTo>
                <a:cubicBezTo>
                  <a:pt x="19" y="80"/>
                  <a:pt x="0" y="65"/>
                  <a:pt x="0" y="40"/>
                </a:cubicBezTo>
                <a:cubicBezTo>
                  <a:pt x="0" y="17"/>
                  <a:pt x="17" y="0"/>
                  <a:pt x="40" y="0"/>
                </a:cubicBezTo>
                <a:cubicBezTo>
                  <a:pt x="49" y="0"/>
                  <a:pt x="56" y="3"/>
                  <a:pt x="58" y="3"/>
                </a:cubicBezTo>
                <a:lnTo>
                  <a:pt x="58" y="24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6" name="Freeform 6"/>
          <p:cNvSpPr>
            <a:spLocks noEditPoints="1"/>
          </p:cNvSpPr>
          <p:nvPr userDrawn="1"/>
        </p:nvSpPr>
        <p:spPr bwMode="black">
          <a:xfrm>
            <a:off x="4778375" y="5840413"/>
            <a:ext cx="165100" cy="165100"/>
          </a:xfrm>
          <a:custGeom>
            <a:avLst/>
            <a:gdLst/>
            <a:ahLst/>
            <a:cxnLst>
              <a:cxn ang="0">
                <a:pos x="80" y="40"/>
              </a:cxn>
              <a:cxn ang="0">
                <a:pos x="40" y="80"/>
              </a:cxn>
              <a:cxn ang="0">
                <a:pos x="0" y="40"/>
              </a:cxn>
              <a:cxn ang="0">
                <a:pos x="40" y="0"/>
              </a:cxn>
              <a:cxn ang="0">
                <a:pos x="80" y="40"/>
              </a:cxn>
              <a:cxn ang="0">
                <a:pos x="40" y="20"/>
              </a:cxn>
              <a:cxn ang="0">
                <a:pos x="20" y="40"/>
              </a:cxn>
              <a:cxn ang="0">
                <a:pos x="40" y="60"/>
              </a:cxn>
              <a:cxn ang="0">
                <a:pos x="60" y="40"/>
              </a:cxn>
              <a:cxn ang="0">
                <a:pos x="40" y="20"/>
              </a:cxn>
            </a:cxnLst>
            <a:rect l="0" t="0" r="r" b="b"/>
            <a:pathLst>
              <a:path w="80" h="80">
                <a:moveTo>
                  <a:pt x="80" y="40"/>
                </a:moveTo>
                <a:cubicBezTo>
                  <a:pt x="80" y="62"/>
                  <a:pt x="64" y="80"/>
                  <a:pt x="40" y="80"/>
                </a:cubicBezTo>
                <a:cubicBezTo>
                  <a:pt x="16" y="80"/>
                  <a:pt x="0" y="62"/>
                  <a:pt x="0" y="40"/>
                </a:cubicBezTo>
                <a:cubicBezTo>
                  <a:pt x="0" y="18"/>
                  <a:pt x="16" y="0"/>
                  <a:pt x="40" y="0"/>
                </a:cubicBezTo>
                <a:cubicBezTo>
                  <a:pt x="64" y="0"/>
                  <a:pt x="80" y="18"/>
                  <a:pt x="80" y="40"/>
                </a:cubicBezTo>
                <a:moveTo>
                  <a:pt x="40" y="20"/>
                </a:moveTo>
                <a:cubicBezTo>
                  <a:pt x="29" y="20"/>
                  <a:pt x="20" y="29"/>
                  <a:pt x="20" y="40"/>
                </a:cubicBezTo>
                <a:cubicBezTo>
                  <a:pt x="20" y="51"/>
                  <a:pt x="29" y="60"/>
                  <a:pt x="40" y="60"/>
                </a:cubicBezTo>
                <a:cubicBezTo>
                  <a:pt x="51" y="60"/>
                  <a:pt x="60" y="51"/>
                  <a:pt x="60" y="40"/>
                </a:cubicBezTo>
                <a:cubicBezTo>
                  <a:pt x="60" y="29"/>
                  <a:pt x="51" y="20"/>
                  <a:pt x="40" y="20"/>
                </a:cubicBezTo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black">
          <a:xfrm>
            <a:off x="4468813" y="5840413"/>
            <a:ext cx="107950" cy="165100"/>
          </a:xfrm>
          <a:custGeom>
            <a:avLst/>
            <a:gdLst/>
            <a:ahLst/>
            <a:cxnLst>
              <a:cxn ang="0">
                <a:pos x="47" y="19"/>
              </a:cxn>
              <a:cxn ang="0">
                <a:pos x="32" y="17"/>
              </a:cxn>
              <a:cxn ang="0">
                <a:pos x="20" y="23"/>
              </a:cxn>
              <a:cxn ang="0">
                <a:pos x="29" y="30"/>
              </a:cxn>
              <a:cxn ang="0">
                <a:pos x="34" y="32"/>
              </a:cxn>
              <a:cxn ang="0">
                <a:pos x="52" y="54"/>
              </a:cxn>
              <a:cxn ang="0">
                <a:pos x="21" y="80"/>
              </a:cxn>
              <a:cxn ang="0">
                <a:pos x="0" y="77"/>
              </a:cxn>
              <a:cxn ang="0">
                <a:pos x="0" y="60"/>
              </a:cxn>
              <a:cxn ang="0">
                <a:pos x="18" y="63"/>
              </a:cxn>
              <a:cxn ang="0">
                <a:pos x="32" y="56"/>
              </a:cxn>
              <a:cxn ang="0">
                <a:pos x="23" y="48"/>
              </a:cxn>
              <a:cxn ang="0">
                <a:pos x="19" y="47"/>
              </a:cxn>
              <a:cxn ang="0">
                <a:pos x="0" y="24"/>
              </a:cxn>
              <a:cxn ang="0">
                <a:pos x="28" y="0"/>
              </a:cxn>
              <a:cxn ang="0">
                <a:pos x="47" y="3"/>
              </a:cxn>
              <a:cxn ang="0">
                <a:pos x="47" y="19"/>
              </a:cxn>
            </a:cxnLst>
            <a:rect l="0" t="0" r="r" b="b"/>
            <a:pathLst>
              <a:path w="52" h="80">
                <a:moveTo>
                  <a:pt x="47" y="19"/>
                </a:moveTo>
                <a:cubicBezTo>
                  <a:pt x="47" y="19"/>
                  <a:pt x="38" y="17"/>
                  <a:pt x="32" y="17"/>
                </a:cubicBezTo>
                <a:cubicBezTo>
                  <a:pt x="24" y="17"/>
                  <a:pt x="20" y="19"/>
                  <a:pt x="20" y="23"/>
                </a:cubicBezTo>
                <a:cubicBezTo>
                  <a:pt x="20" y="28"/>
                  <a:pt x="26" y="29"/>
                  <a:pt x="29" y="30"/>
                </a:cubicBezTo>
                <a:cubicBezTo>
                  <a:pt x="34" y="32"/>
                  <a:pt x="34" y="32"/>
                  <a:pt x="34" y="32"/>
                </a:cubicBezTo>
                <a:cubicBezTo>
                  <a:pt x="47" y="36"/>
                  <a:pt x="52" y="45"/>
                  <a:pt x="52" y="54"/>
                </a:cubicBezTo>
                <a:cubicBezTo>
                  <a:pt x="52" y="73"/>
                  <a:pt x="35" y="80"/>
                  <a:pt x="21" y="80"/>
                </a:cubicBezTo>
                <a:cubicBezTo>
                  <a:pt x="10" y="80"/>
                  <a:pt x="1" y="78"/>
                  <a:pt x="0" y="77"/>
                </a:cubicBezTo>
                <a:cubicBezTo>
                  <a:pt x="0" y="60"/>
                  <a:pt x="0" y="60"/>
                  <a:pt x="0" y="60"/>
                </a:cubicBezTo>
                <a:cubicBezTo>
                  <a:pt x="2" y="60"/>
                  <a:pt x="10" y="63"/>
                  <a:pt x="18" y="63"/>
                </a:cubicBezTo>
                <a:cubicBezTo>
                  <a:pt x="28" y="63"/>
                  <a:pt x="32" y="60"/>
                  <a:pt x="32" y="56"/>
                </a:cubicBezTo>
                <a:cubicBezTo>
                  <a:pt x="32" y="52"/>
                  <a:pt x="28" y="49"/>
                  <a:pt x="23" y="48"/>
                </a:cubicBezTo>
                <a:cubicBezTo>
                  <a:pt x="22" y="48"/>
                  <a:pt x="21" y="47"/>
                  <a:pt x="19" y="47"/>
                </a:cubicBezTo>
                <a:cubicBezTo>
                  <a:pt x="9" y="43"/>
                  <a:pt x="0" y="37"/>
                  <a:pt x="0" y="24"/>
                </a:cubicBezTo>
                <a:cubicBezTo>
                  <a:pt x="0" y="10"/>
                  <a:pt x="10" y="0"/>
                  <a:pt x="28" y="0"/>
                </a:cubicBezTo>
                <a:cubicBezTo>
                  <a:pt x="37" y="0"/>
                  <a:pt x="46" y="3"/>
                  <a:pt x="47" y="3"/>
                </a:cubicBezTo>
                <a:lnTo>
                  <a:pt x="47" y="1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8" name="Freeform 8"/>
          <p:cNvSpPr>
            <a:spLocks/>
          </p:cNvSpPr>
          <p:nvPr/>
        </p:nvSpPr>
        <p:spPr bwMode="black">
          <a:xfrm>
            <a:off x="4117975" y="5654675"/>
            <a:ext cx="38100" cy="8096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10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9" name="Freeform 9"/>
          <p:cNvSpPr>
            <a:spLocks/>
          </p:cNvSpPr>
          <p:nvPr/>
        </p:nvSpPr>
        <p:spPr bwMode="black">
          <a:xfrm>
            <a:off x="4227513" y="5600700"/>
            <a:ext cx="38100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4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4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0" name="Freeform 10"/>
          <p:cNvSpPr>
            <a:spLocks/>
          </p:cNvSpPr>
          <p:nvPr/>
        </p:nvSpPr>
        <p:spPr bwMode="black">
          <a:xfrm>
            <a:off x="4335463" y="5526088"/>
            <a:ext cx="38100" cy="247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111"/>
              </a:cxn>
              <a:cxn ang="0">
                <a:pos x="10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5" y="120"/>
                  <a:pt x="10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1" name="Freeform 11"/>
          <p:cNvSpPr>
            <a:spLocks/>
          </p:cNvSpPr>
          <p:nvPr/>
        </p:nvSpPr>
        <p:spPr bwMode="black">
          <a:xfrm>
            <a:off x="4443413" y="5600700"/>
            <a:ext cx="39687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56"/>
              </a:cxn>
              <a:cxn ang="0">
                <a:pos x="9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9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2" name="Freeform 13"/>
          <p:cNvSpPr>
            <a:spLocks/>
          </p:cNvSpPr>
          <p:nvPr/>
        </p:nvSpPr>
        <p:spPr bwMode="black">
          <a:xfrm>
            <a:off x="4551363" y="5654675"/>
            <a:ext cx="41275" cy="80963"/>
          </a:xfrm>
          <a:custGeom>
            <a:avLst/>
            <a:gdLst/>
            <a:ahLst/>
            <a:cxnLst>
              <a:cxn ang="0">
                <a:pos x="20" y="10"/>
              </a:cxn>
              <a:cxn ang="0">
                <a:pos x="10" y="0"/>
              </a:cxn>
              <a:cxn ang="0">
                <a:pos x="0" y="10"/>
              </a:cxn>
              <a:cxn ang="0">
                <a:pos x="0" y="30"/>
              </a:cxn>
              <a:cxn ang="0">
                <a:pos x="10" y="39"/>
              </a:cxn>
              <a:cxn ang="0">
                <a:pos x="20" y="30"/>
              </a:cxn>
              <a:cxn ang="0">
                <a:pos x="20" y="10"/>
              </a:cxn>
            </a:cxnLst>
            <a:rect l="0" t="0" r="r" b="b"/>
            <a:pathLst>
              <a:path w="20" h="39">
                <a:moveTo>
                  <a:pt x="20" y="10"/>
                </a:moveTo>
                <a:cubicBezTo>
                  <a:pt x="20" y="4"/>
                  <a:pt x="15" y="0"/>
                  <a:pt x="10" y="0"/>
                </a:cubicBezTo>
                <a:cubicBezTo>
                  <a:pt x="5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5" y="39"/>
                  <a:pt x="10" y="39"/>
                </a:cubicBezTo>
                <a:cubicBezTo>
                  <a:pt x="15" y="39"/>
                  <a:pt x="20" y="35"/>
                  <a:pt x="20" y="30"/>
                </a:cubicBezTo>
                <a:lnTo>
                  <a:pt x="20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3" name="Freeform 14"/>
          <p:cNvSpPr>
            <a:spLocks/>
          </p:cNvSpPr>
          <p:nvPr/>
        </p:nvSpPr>
        <p:spPr bwMode="black">
          <a:xfrm>
            <a:off x="4660900" y="5600700"/>
            <a:ext cx="39688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4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4" name="Freeform 15"/>
          <p:cNvSpPr>
            <a:spLocks/>
          </p:cNvSpPr>
          <p:nvPr/>
        </p:nvSpPr>
        <p:spPr bwMode="black">
          <a:xfrm>
            <a:off x="4770438" y="5526088"/>
            <a:ext cx="39687" cy="247650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9" y="0"/>
              </a:cxn>
              <a:cxn ang="0">
                <a:pos x="0" y="9"/>
              </a:cxn>
              <a:cxn ang="0">
                <a:pos x="0" y="111"/>
              </a:cxn>
              <a:cxn ang="0">
                <a:pos x="9" y="120"/>
              </a:cxn>
              <a:cxn ang="0">
                <a:pos x="19" y="111"/>
              </a:cxn>
              <a:cxn ang="0">
                <a:pos x="19" y="9"/>
              </a:cxn>
            </a:cxnLst>
            <a:rect l="0" t="0" r="r" b="b"/>
            <a:pathLst>
              <a:path w="19" h="120">
                <a:moveTo>
                  <a:pt x="19" y="9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9"/>
                </a:cubicBezTo>
                <a:cubicBezTo>
                  <a:pt x="0" y="111"/>
                  <a:pt x="0" y="111"/>
                  <a:pt x="0" y="111"/>
                </a:cubicBezTo>
                <a:cubicBezTo>
                  <a:pt x="0" y="116"/>
                  <a:pt x="4" y="120"/>
                  <a:pt x="9" y="120"/>
                </a:cubicBezTo>
                <a:cubicBezTo>
                  <a:pt x="15" y="120"/>
                  <a:pt x="19" y="116"/>
                  <a:pt x="19" y="111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5" name="Freeform 16"/>
          <p:cNvSpPr>
            <a:spLocks/>
          </p:cNvSpPr>
          <p:nvPr/>
        </p:nvSpPr>
        <p:spPr bwMode="black">
          <a:xfrm>
            <a:off x="4876800" y="5600700"/>
            <a:ext cx="39688" cy="134938"/>
          </a:xfrm>
          <a:custGeom>
            <a:avLst/>
            <a:gdLst/>
            <a:ahLst/>
            <a:cxnLst>
              <a:cxn ang="0">
                <a:pos x="19" y="9"/>
              </a:cxn>
              <a:cxn ang="0">
                <a:pos x="10" y="0"/>
              </a:cxn>
              <a:cxn ang="0">
                <a:pos x="0" y="9"/>
              </a:cxn>
              <a:cxn ang="0">
                <a:pos x="0" y="56"/>
              </a:cxn>
              <a:cxn ang="0">
                <a:pos x="10" y="65"/>
              </a:cxn>
              <a:cxn ang="0">
                <a:pos x="19" y="56"/>
              </a:cxn>
              <a:cxn ang="0">
                <a:pos x="19" y="9"/>
              </a:cxn>
            </a:cxnLst>
            <a:rect l="0" t="0" r="r" b="b"/>
            <a:pathLst>
              <a:path w="19" h="65">
                <a:moveTo>
                  <a:pt x="19" y="9"/>
                </a:moveTo>
                <a:cubicBezTo>
                  <a:pt x="19" y="4"/>
                  <a:pt x="15" y="0"/>
                  <a:pt x="10" y="0"/>
                </a:cubicBezTo>
                <a:cubicBezTo>
                  <a:pt x="5" y="0"/>
                  <a:pt x="0" y="4"/>
                  <a:pt x="0" y="9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61"/>
                  <a:pt x="5" y="65"/>
                  <a:pt x="10" y="65"/>
                </a:cubicBezTo>
                <a:cubicBezTo>
                  <a:pt x="15" y="65"/>
                  <a:pt x="19" y="61"/>
                  <a:pt x="19" y="56"/>
                </a:cubicBezTo>
                <a:lnTo>
                  <a:pt x="19" y="9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  <p:sp>
        <p:nvSpPr>
          <p:cNvPr id="16" name="Freeform 17"/>
          <p:cNvSpPr>
            <a:spLocks/>
          </p:cNvSpPr>
          <p:nvPr/>
        </p:nvSpPr>
        <p:spPr bwMode="black">
          <a:xfrm>
            <a:off x="4986338" y="5654675"/>
            <a:ext cx="39687" cy="80963"/>
          </a:xfrm>
          <a:custGeom>
            <a:avLst/>
            <a:gdLst/>
            <a:ahLst/>
            <a:cxnLst>
              <a:cxn ang="0">
                <a:pos x="19" y="10"/>
              </a:cxn>
              <a:cxn ang="0">
                <a:pos x="9" y="0"/>
              </a:cxn>
              <a:cxn ang="0">
                <a:pos x="0" y="10"/>
              </a:cxn>
              <a:cxn ang="0">
                <a:pos x="0" y="30"/>
              </a:cxn>
              <a:cxn ang="0">
                <a:pos x="9" y="39"/>
              </a:cxn>
              <a:cxn ang="0">
                <a:pos x="19" y="30"/>
              </a:cxn>
              <a:cxn ang="0">
                <a:pos x="19" y="10"/>
              </a:cxn>
            </a:cxnLst>
            <a:rect l="0" t="0" r="r" b="b"/>
            <a:pathLst>
              <a:path w="19" h="39">
                <a:moveTo>
                  <a:pt x="19" y="10"/>
                </a:moveTo>
                <a:cubicBezTo>
                  <a:pt x="19" y="4"/>
                  <a:pt x="15" y="0"/>
                  <a:pt x="9" y="0"/>
                </a:cubicBezTo>
                <a:cubicBezTo>
                  <a:pt x="4" y="0"/>
                  <a:pt x="0" y="4"/>
                  <a:pt x="0" y="10"/>
                </a:cubicBezTo>
                <a:cubicBezTo>
                  <a:pt x="0" y="30"/>
                  <a:pt x="0" y="30"/>
                  <a:pt x="0" y="30"/>
                </a:cubicBezTo>
                <a:cubicBezTo>
                  <a:pt x="0" y="35"/>
                  <a:pt x="4" y="39"/>
                  <a:pt x="9" y="39"/>
                </a:cubicBezTo>
                <a:cubicBezTo>
                  <a:pt x="15" y="39"/>
                  <a:pt x="19" y="35"/>
                  <a:pt x="19" y="30"/>
                </a:cubicBezTo>
                <a:lnTo>
                  <a:pt x="19" y="10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0096D6"/>
              </a:solidFill>
              <a:latin typeface="+mj-lt"/>
              <a:ea typeface="+mn-ea"/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7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7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-1.91391E-6 L -5.55556E-7 0.02314 " pathEditMode="relative" rAng="0" ptsTypes="AA">
                                      <p:cBhvr>
                                        <p:cTn id="33" dur="7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-1.93242E-6 L 4.72222E-6 0.02962 " pathEditMode="relative" rAng="0" ptsTypes="AA">
                                      <p:cBhvr>
                                        <p:cTn id="35" dur="7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3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1.91391E-6 L 0 0.02314 " pathEditMode="relative" rAng="0" ptsTypes="AA">
                                      <p:cBhvr>
                                        <p:cTn id="37" dur="700" spd="-10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1.93242E-6 L -4.72222E-6 0.02962 " pathEditMode="relative" rAng="0" ptsTypes="AA">
                                      <p:cBhvr>
                                        <p:cTn id="39" dur="700" spd="-10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91391E-6 L 4.16667E-6 0.02314 " pathEditMode="relative" rAng="0" ptsTypes="AA">
                                      <p:cBhvr>
                                        <p:cTn id="41" dur="700" spd="-100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2.36056E-6 L 2.77778E-7 -0.02338 " pathEditMode="relative" rAng="0" ptsTypes="AA">
                                      <p:cBhvr>
                                        <p:cTn id="43" dur="70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36056E-6 L -8.33333E-7 -0.02338 " pathEditMode="relative" rAng="0" ptsTypes="AA">
                                      <p:cBhvr>
                                        <p:cTn id="45" dur="7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2.36056E-6 L 4.44444E-6 -0.02338 " pathEditMode="relative" rAng="0" ptsTypes="AA">
                                      <p:cBhvr>
                                        <p:cTn id="47" dur="700" spd="-100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2.36056E-6 L 3.33333E-6 -0.02338 " pathEditMode="relative" rAng="0" ptsTypes="AA">
                                      <p:cBhvr>
                                        <p:cTn id="49" dur="700" spd="-100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7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</p:bld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-red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9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33"/>
          <p:cNvSpPr txBox="1"/>
          <p:nvPr userDrawn="1"/>
        </p:nvSpPr>
        <p:spPr>
          <a:xfrm>
            <a:off x="644525" y="3060700"/>
            <a:ext cx="2492375" cy="64611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600" dirty="0">
                <a:solidFill>
                  <a:srgbClr val="FFFFFF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非常感谢！</a:t>
            </a:r>
            <a:endParaRPr lang="en-US" sz="3600" dirty="0">
              <a:solidFill>
                <a:srgbClr val="FFFFFF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4670425" y="3078163"/>
            <a:ext cx="3668713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625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Title 1"/>
          <p:cNvSpPr>
            <a:spLocks noGrp="1"/>
          </p:cNvSpPr>
          <p:nvPr>
            <p:ph type="ctrTitle"/>
          </p:nvPr>
        </p:nvSpPr>
        <p:spPr>
          <a:xfrm>
            <a:off x="221393" y="1248229"/>
            <a:ext cx="8112125" cy="2907239"/>
          </a:xfrm>
        </p:spPr>
        <p:txBody>
          <a:bodyPr/>
          <a:lstStyle>
            <a:lvl1pPr marL="0" indent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Clr>
                <a:schemeClr val="tx1"/>
              </a:buClr>
              <a:buFont typeface="Ciscolight" pitchFamily="2" charset="0"/>
              <a:buNone/>
              <a:defRPr lang="en-US" sz="60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3375" y="4711700"/>
            <a:ext cx="847725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5921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808080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808080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46BC5D74-3994-460B-9CE1-D8CEEA650B07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gu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8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3375" y="4695825"/>
            <a:ext cx="8477250" cy="184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6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592137" cy="174625"/>
          </a:xfrm>
          <a:prstGeom prst="rect">
            <a:avLst/>
          </a:prstGeom>
        </p:spPr>
        <p:txBody>
          <a:bodyPr wrap="none"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808080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7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808080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19F36F0E-68C1-42E3-8B32-68D1A2B915DA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 Segu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white">
          <a:xfrm>
            <a:off x="0" y="0"/>
            <a:ext cx="9144000" cy="177800"/>
          </a:xfrm>
          <a:prstGeom prst="rect">
            <a:avLst/>
          </a:prstGeom>
          <a:solidFill>
            <a:schemeClr val="bg2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hidden">
          <a:xfrm>
            <a:off x="0" y="0"/>
            <a:ext cx="9144000" cy="177800"/>
          </a:xfrm>
          <a:prstGeom prst="rect">
            <a:avLst/>
          </a:prstGeom>
          <a:solidFill>
            <a:srgbClr val="FFFFFF"/>
          </a:solidFill>
          <a:ln w="254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j-lt"/>
              <a:ea typeface="+mn-ea"/>
            </a:endParaRPr>
          </a:p>
        </p:txBody>
      </p:sp>
      <p:sp>
        <p:nvSpPr>
          <p:cNvPr id="5" name="Rectangle 5"/>
          <p:cNvSpPr>
            <a:spLocks noChangeArrowheads="1"/>
          </p:cNvSpPr>
          <p:nvPr userDrawn="1"/>
        </p:nvSpPr>
        <p:spPr bwMode="ltGray">
          <a:xfrm>
            <a:off x="7764463" y="6584950"/>
            <a:ext cx="592137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>
                <a:solidFill>
                  <a:srgbClr val="808080"/>
                </a:solidFill>
                <a:latin typeface="Arial"/>
                <a:ea typeface="+mn-ea"/>
              </a:rPr>
              <a:t>思科公开信息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6" name="Rectangle 4"/>
          <p:cNvSpPr>
            <a:spLocks noChangeArrowheads="1"/>
          </p:cNvSpPr>
          <p:nvPr userDrawn="1"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© 2013 思科和/或其附属公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司</a:t>
            </a:r>
            <a:r>
              <a:rPr lang="zh-CN" altLang="en-US" sz="600" dirty="0">
                <a:solidFill>
                  <a:srgbClr val="808080"/>
                </a:solidFill>
                <a:latin typeface="Arial"/>
                <a:ea typeface="+mn-ea"/>
              </a:rPr>
              <a:t>。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保</a:t>
            </a:r>
            <a:r>
              <a:rPr lang="zh-CN" sz="600" dirty="0">
                <a:solidFill>
                  <a:srgbClr val="808080"/>
                </a:solidFill>
                <a:latin typeface="Arial"/>
                <a:ea typeface="+mn-ea"/>
              </a:rPr>
              <a:t>留所有权利。</a:t>
            </a:r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7"/>
          <p:cNvSpPr>
            <a:spLocks noChangeArrowheads="1"/>
          </p:cNvSpPr>
          <p:nvPr userDrawn="1"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D80C64FB-3AF0-4AF5-A737-77E7D70A99D8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2"/>
            <a:ext cx="8548802" cy="4134758"/>
          </a:xfrm>
        </p:spPr>
        <p:txBody>
          <a:bodyPr/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5400" b="0" kern="1200" spc="0" dirty="0">
                <a:gradFill flip="none" rotWithShape="1">
                  <a:gsLst>
                    <a:gs pos="16000">
                      <a:srgbClr val="6B308D">
                        <a:lumMod val="80000"/>
                        <a:lumOff val="20000"/>
                      </a:srgbClr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+mj-lt"/>
                <a:ea typeface="+mj-ea"/>
                <a:cs typeface="Arial" pitchFamily="34" charset="0"/>
              </a:defRPr>
            </a:lvl1pPr>
          </a:lstStyle>
          <a:p>
            <a:pPr lvl="0"/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28600" y="1344168"/>
            <a:ext cx="8577072" cy="4965192"/>
          </a:xfrm>
        </p:spPr>
        <p:txBody>
          <a:bodyPr rtlCol="0">
            <a:no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_Heavy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4706781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229702" y="432215"/>
            <a:ext cx="8588861" cy="838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29702" y="1339745"/>
            <a:ext cx="4122425" cy="4965700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5000"/>
              </a:lnSpc>
              <a:spcBef>
                <a:spcPts val="1480"/>
              </a:spcBef>
              <a:defRPr lang="en-US" sz="18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1pPr>
            <a:lvl2pPr algn="l" defTabSz="914400" rtl="0" eaLnBrk="1" latinLnBrk="0" hangingPunct="1">
              <a:lnSpc>
                <a:spcPct val="95000"/>
              </a:lnSpc>
              <a:spcBef>
                <a:spcPts val="600"/>
              </a:spcBef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2pPr>
            <a:lvl3pPr marL="569912" indent="0"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3pPr>
            <a:lvl4pPr algn="l" defTabSz="914400" rtl="0" eaLnBrk="1" latinLnBrk="0" hangingPunct="1">
              <a:lnSpc>
                <a:spcPct val="95000"/>
              </a:lnSpc>
              <a:defRPr lang="en-US" sz="1400" kern="1200" dirty="0" smtClean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4pPr>
            <a:lvl5pPr algn="l" defTabSz="914400" rtl="0" eaLnBrk="1" latinLnBrk="0" hangingPunct="1">
              <a:lnSpc>
                <a:spcPct val="95000"/>
              </a:lnSpc>
              <a:defRPr lang="en-US" sz="1400" kern="1200" dirty="0">
                <a:solidFill>
                  <a:srgbClr val="435153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/>
          <p:cNvPicPr>
            <a:picLocks noChangeAspect="1"/>
          </p:cNvPicPr>
          <p:nvPr/>
        </p:nvPicPr>
        <p:blipFill>
          <a:blip r:embed="rId36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0188" y="431800"/>
            <a:ext cx="8588375" cy="838200"/>
          </a:xfrm>
          <a:prstGeom prst="rect">
            <a:avLst/>
          </a:prstGeom>
        </p:spPr>
        <p:txBody>
          <a:bodyPr vert="horz" lIns="82296" tIns="45720" rIns="82296" bIns="45720" rtlCol="0" anchor="b" anchorCtr="0">
            <a:noAutofit/>
          </a:bodyPr>
          <a:lstStyle/>
          <a:p>
            <a:pPr lvl="0"/>
            <a:r>
              <a:rPr lang="en-US" dirty="0" smtClean="0"/>
              <a:t>Slide Title Goes Here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230188" y="1339850"/>
            <a:ext cx="8577262" cy="496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Body text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ltGray">
          <a:xfrm>
            <a:off x="250825" y="6586538"/>
            <a:ext cx="3421063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2124" tIns="41061" rIns="82124" bIns="41061" anchor="b">
            <a:spAutoFit/>
          </a:bodyPr>
          <a:lstStyle/>
          <a:p>
            <a:pPr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600">
                <a:solidFill>
                  <a:srgbClr val="80808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© 2013 </a:t>
            </a:r>
            <a:r>
              <a:rPr lang="zh-CN" altLang="en-US" sz="600">
                <a:solidFill>
                  <a:srgbClr val="80808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思科和</a:t>
            </a:r>
            <a:r>
              <a:rPr lang="en-US" altLang="zh-CN" sz="600">
                <a:solidFill>
                  <a:srgbClr val="80808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/</a:t>
            </a:r>
            <a:r>
              <a:rPr lang="zh-CN" altLang="en-US" sz="600">
                <a:solidFill>
                  <a:srgbClr val="80808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或其附属公司。保留所有权利。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ltGray">
          <a:xfrm>
            <a:off x="7948613" y="6584950"/>
            <a:ext cx="627062" cy="17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600">
                <a:solidFill>
                  <a:srgbClr val="808080"/>
                </a:solidFill>
                <a:latin typeface="Arial" pitchFamily="34" charset="0"/>
                <a:ea typeface="黑体" pitchFamily="49" charset="-122"/>
                <a:cs typeface="Arial" pitchFamily="34" charset="0"/>
              </a:rPr>
              <a:t>思科公开信息</a:t>
            </a:r>
            <a:endParaRPr lang="zh-CN" altLang="en-US" sz="600">
              <a:solidFill>
                <a:srgbClr val="808080"/>
              </a:solidFill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ltGray">
          <a:xfrm>
            <a:off x="8640763" y="6580188"/>
            <a:ext cx="260350" cy="1762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82124" tIns="41061" rIns="82124" bIns="41061" anchor="b">
            <a:spAutoFit/>
          </a:bodyPr>
          <a:lstStyle/>
          <a:p>
            <a:pPr algn="r" defTabSz="814365" fontAlgn="auto">
              <a:spcBef>
                <a:spcPts val="0"/>
              </a:spcBef>
              <a:spcAft>
                <a:spcPts val="0"/>
              </a:spcAft>
              <a:defRPr/>
            </a:pPr>
            <a:fld id="{8239928D-5966-4444-93F0-F255519521FE}" type="slidenum">
              <a:rPr lang="en-US" altLang="zh-CN" sz="600">
                <a:solidFill>
                  <a:srgbClr val="808080"/>
                </a:solidFill>
                <a:latin typeface="Arial"/>
                <a:ea typeface="+mn-ea"/>
              </a:rPr>
              <a:pPr algn="r" defTabSz="814365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dirty="0">
              <a:solidFill>
                <a:srgbClr val="808080"/>
              </a:solidFill>
              <a:latin typeface="+mj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2" r:id="rId1"/>
    <p:sldLayoutId id="2147483933" r:id="rId2"/>
    <p:sldLayoutId id="2147483934" r:id="rId3"/>
    <p:sldLayoutId id="2147483925" r:id="rId4"/>
    <p:sldLayoutId id="2147483935" r:id="rId5"/>
    <p:sldLayoutId id="2147483936" r:id="rId6"/>
    <p:sldLayoutId id="2147483937" r:id="rId7"/>
    <p:sldLayoutId id="2147483926" r:id="rId8"/>
    <p:sldLayoutId id="2147483927" r:id="rId9"/>
    <p:sldLayoutId id="2147483938" r:id="rId10"/>
    <p:sldLayoutId id="2147483928" r:id="rId11"/>
    <p:sldLayoutId id="2147483939" r:id="rId12"/>
    <p:sldLayoutId id="2147483940" r:id="rId13"/>
    <p:sldLayoutId id="2147483929" r:id="rId14"/>
    <p:sldLayoutId id="2147483930" r:id="rId15"/>
    <p:sldLayoutId id="2147483931" r:id="rId16"/>
    <p:sldLayoutId id="2147483941" r:id="rId17"/>
    <p:sldLayoutId id="2147483942" r:id="rId18"/>
    <p:sldLayoutId id="2147483943" r:id="rId19"/>
    <p:sldLayoutId id="2147483944" r:id="rId20"/>
    <p:sldLayoutId id="2147483945" r:id="rId21"/>
    <p:sldLayoutId id="2147483946" r:id="rId22"/>
    <p:sldLayoutId id="2147483947" r:id="rId23"/>
    <p:sldLayoutId id="2147483948" r:id="rId24"/>
    <p:sldLayoutId id="2147483949" r:id="rId25"/>
    <p:sldLayoutId id="2147483950" r:id="rId26"/>
    <p:sldLayoutId id="2147483951" r:id="rId27"/>
    <p:sldLayoutId id="2147483952" r:id="rId28"/>
    <p:sldLayoutId id="2147483953" r:id="rId29"/>
    <p:sldLayoutId id="2147483954" r:id="rId30"/>
    <p:sldLayoutId id="2147483955" r:id="rId31"/>
    <p:sldLayoutId id="2147483956" r:id="rId32"/>
    <p:sldLayoutId id="2147483957" r:id="rId33"/>
    <p:sldLayoutId id="2147483958" r:id="rId34"/>
  </p:sldLayoutIdLst>
  <p:transition>
    <p:wipe dir="r"/>
  </p:transition>
  <p:timing>
    <p:tnLst>
      <p:par>
        <p:cTn id="1" dur="indefinite" restart="never" nodeType="tmRoot"/>
      </p:par>
    </p:tnLst>
  </p:timing>
  <p:txStyles>
    <p:titleStyle>
      <a:lvl1pPr algn="l" rtl="0" fontAlgn="base">
        <a:lnSpc>
          <a:spcPct val="80000"/>
        </a:lnSpc>
        <a:spcBef>
          <a:spcPct val="0"/>
        </a:spcBef>
        <a:spcAft>
          <a:spcPct val="0"/>
        </a:spcAft>
        <a:defRPr lang="en-US" sz="3600" kern="1200" dirty="0">
          <a:gradFill flip="none" rotWithShape="1">
            <a:gsLst>
              <a:gs pos="16000">
                <a:schemeClr val="tx2"/>
              </a:gs>
              <a:gs pos="100000">
                <a:srgbClr val="28A7DF"/>
              </a:gs>
            </a:gsLst>
            <a:lin ang="1800000" scaled="0"/>
            <a:tileRect/>
          </a:gradFill>
          <a:latin typeface="+mj-lt"/>
          <a:ea typeface="+mj-ea"/>
          <a:cs typeface="Arial" pitchFamily="34" charset="0"/>
        </a:defRPr>
      </a:lvl1pPr>
      <a:lvl2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2pPr>
      <a:lvl3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3pPr>
      <a:lvl4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4pPr>
      <a:lvl5pPr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charset="0"/>
          <a:cs typeface="Arial" charset="0"/>
        </a:defRPr>
      </a:lvl9pPr>
    </p:titleStyle>
    <p:bodyStyle>
      <a:lvl1pPr marL="228600" indent="-228600" algn="l" rtl="0" fontAlgn="base">
        <a:lnSpc>
          <a:spcPct val="95000"/>
        </a:lnSpc>
        <a:spcBef>
          <a:spcPts val="1438"/>
        </a:spcBef>
        <a:spcAft>
          <a:spcPct val="0"/>
        </a:spcAft>
        <a:buClr>
          <a:srgbClr val="493B93"/>
        </a:buClr>
        <a:buSzPct val="90000"/>
        <a:buFont typeface="Arial" charset="0"/>
        <a:buChar char="•"/>
        <a:defRPr lang="en-US" sz="2200" kern="1200" dirty="0">
          <a:solidFill>
            <a:srgbClr val="435153"/>
          </a:solidFill>
          <a:latin typeface="+mj-lt"/>
          <a:ea typeface="+mn-ea"/>
          <a:cs typeface="+mn-cs"/>
        </a:defRPr>
      </a:lvl1pPr>
      <a:lvl2pPr marL="406400" algn="l" rtl="0" fontAlgn="base">
        <a:lnSpc>
          <a:spcPct val="95000"/>
        </a:lnSpc>
        <a:spcBef>
          <a:spcPts val="838"/>
        </a:spcBef>
        <a:spcAft>
          <a:spcPct val="0"/>
        </a:spcAft>
        <a:buClr>
          <a:schemeClr val="tx2"/>
        </a:buClr>
        <a:defRPr lang="en-US" kern="1200" dirty="0">
          <a:solidFill>
            <a:srgbClr val="435153"/>
          </a:solidFill>
          <a:latin typeface="+mj-lt"/>
          <a:ea typeface="+mn-ea"/>
          <a:cs typeface="+mn-cs"/>
        </a:defRPr>
      </a:lvl2pPr>
      <a:lvl3pPr marL="571500" indent="-15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600" kern="1200" dirty="0">
          <a:solidFill>
            <a:srgbClr val="435153"/>
          </a:solidFill>
          <a:latin typeface="+mj-lt"/>
          <a:ea typeface="+mn-ea"/>
          <a:cs typeface="+mn-cs"/>
        </a:defRPr>
      </a:lvl3pPr>
      <a:lvl4pPr marL="688975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4pPr>
      <a:lvl5pPr marL="801688" algn="l" rtl="0" fontAlgn="base">
        <a:lnSpc>
          <a:spcPct val="95000"/>
        </a:lnSpc>
        <a:spcBef>
          <a:spcPts val="838"/>
        </a:spcBef>
        <a:spcAft>
          <a:spcPct val="0"/>
        </a:spcAft>
        <a:buFont typeface="Arial" charset="0"/>
        <a:defRPr lang="en-US" sz="1400" kern="1200" dirty="0">
          <a:solidFill>
            <a:srgbClr val="435153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3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ubtitle 2"/>
          <p:cNvSpPr>
            <a:spLocks noGrp="1"/>
          </p:cNvSpPr>
          <p:nvPr>
            <p:ph type="subTitle" idx="1"/>
          </p:nvPr>
        </p:nvSpPr>
        <p:spPr>
          <a:xfrm>
            <a:off x="180975" y="4427538"/>
            <a:ext cx="3657600" cy="384175"/>
          </a:xfrm>
        </p:spPr>
        <p:txBody>
          <a:bodyPr/>
          <a:lstStyle/>
          <a:p>
            <a:pPr fontAlgn="base">
              <a:spcAft>
                <a:spcPct val="0"/>
              </a:spcAft>
              <a:buFont typeface="Arial" charset="0"/>
              <a:buNone/>
            </a:pPr>
            <a:r>
              <a:rPr lang="zh-CN" alt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Randy James</a:t>
            </a:r>
            <a:endParaRPr altLang="zh-CN" smtClean="0">
              <a:ea typeface="黑体" pitchFamily="2" charset="-122"/>
              <a:cs typeface="Arial" charset="0"/>
            </a:endParaRPr>
          </a:p>
        </p:txBody>
      </p:sp>
      <p:sp>
        <p:nvSpPr>
          <p:cNvPr id="37890" name="Title 1"/>
          <p:cNvSpPr>
            <a:spLocks noGrp="1"/>
          </p:cNvSpPr>
          <p:nvPr>
            <p:ph type="ctrTitle"/>
          </p:nvPr>
        </p:nvSpPr>
        <p:spPr bwMode="auto">
          <a:xfrm>
            <a:off x="166688" y="663575"/>
            <a:ext cx="4862512" cy="2906713"/>
          </a:xfrm>
        </p:spPr>
        <p:txBody>
          <a:bodyPr wrap="square" numCol="1" compatLnSpc="1">
            <a:prstTxWarp prst="textNoShape">
              <a:avLst/>
            </a:prstTxWarp>
          </a:bodyPr>
          <a:lstStyle/>
          <a:p>
            <a:r>
              <a:rPr lang="zh-CN" altLang="zh-CN" smtClean="0">
                <a:ea typeface="黑体" pitchFamily="2" charset="-122"/>
                <a:cs typeface="Arial" charset="0"/>
              </a:rPr>
              <a:t>EtherChannel </a:t>
            </a:r>
            <a:r>
              <a:rPr lang="zh-CN" smtClean="0">
                <a:ea typeface="黑体" pitchFamily="2" charset="-122"/>
                <a:cs typeface="Arial" charset="0"/>
              </a:rPr>
              <a:t>的概念和配置</a:t>
            </a:r>
            <a:endParaRPr lang="zh-CN" altLang="en-US" smtClean="0">
              <a:ea typeface="黑体" pitchFamily="2" charset="-122"/>
              <a:cs typeface="Arial" charset="0"/>
            </a:endParaRPr>
          </a:p>
        </p:txBody>
      </p:sp>
      <p:sp>
        <p:nvSpPr>
          <p:cNvPr id="37891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17488" y="4843463"/>
            <a:ext cx="2727325" cy="787400"/>
          </a:xfrm>
        </p:spPr>
        <p:txBody>
          <a:bodyPr/>
          <a:lstStyle/>
          <a:p>
            <a:r>
              <a:rPr lang="zh-CN" sz="1600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加拿大不列颠哥伦比亚理工学院 </a:t>
            </a:r>
            <a:r>
              <a:rPr lang="zh-CN" altLang="zh-CN" sz="1600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(BCIT) MA </a:t>
            </a:r>
            <a:r>
              <a:rPr lang="zh-CN" sz="1600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学习与技术系主任</a:t>
            </a:r>
          </a:p>
        </p:txBody>
      </p:sp>
      <p:sp>
        <p:nvSpPr>
          <p:cNvPr id="37892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36538" y="5675313"/>
            <a:ext cx="3657600" cy="296862"/>
          </a:xfrm>
        </p:spPr>
        <p:txBody>
          <a:bodyPr/>
          <a:lstStyle/>
          <a:p>
            <a:r>
              <a:rPr 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日期：</a:t>
            </a:r>
            <a:r>
              <a:rPr lang="zh-CN" alt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2013 </a:t>
            </a:r>
            <a:r>
              <a:rPr 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年 </a:t>
            </a:r>
            <a:r>
              <a:rPr lang="zh-CN" alt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7 </a:t>
            </a:r>
            <a:r>
              <a:rPr lang="zh-CN" smtClean="0">
                <a:solidFill>
                  <a:srgbClr val="FFFFFF"/>
                </a:solidFill>
                <a:ea typeface="黑体" pitchFamily="2" charset="-122"/>
                <a:cs typeface="Arial" charset="0"/>
              </a:rPr>
              <a:t>月</a:t>
            </a:r>
            <a:endParaRPr lang="zh-CN" altLang="en-US" smtClean="0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黑体" pitchFamily="49" charset="-122"/>
              </a:rPr>
              <a:t>通道协</a:t>
            </a:r>
            <a:r>
              <a:rPr lang="zh-CN" altLang="en-US" smtClean="0">
                <a:ea typeface="黑体" pitchFamily="49" charset="-122"/>
              </a:rPr>
              <a:t>议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4813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r>
              <a:rPr altLang="zh-CN">
                <a:ea typeface="黑体" pitchFamily="2" charset="-122"/>
                <a:cs typeface="Arial" charset="0"/>
              </a:rPr>
              <a:t>Catalyst </a:t>
            </a:r>
            <a:r>
              <a:rPr lang="zh-CN" altLang="en-US">
                <a:ea typeface="黑体" pitchFamily="2" charset="-122"/>
                <a:cs typeface="Arial" charset="0"/>
              </a:rPr>
              <a:t>交换机可以利用协议动态建立和维护 </a:t>
            </a:r>
            <a:r>
              <a:rPr altLang="zh-CN">
                <a:ea typeface="黑体" pitchFamily="2" charset="-122"/>
                <a:cs typeface="Arial" charset="0"/>
              </a:rPr>
              <a:t>EtherChannel </a:t>
            </a:r>
            <a:r>
              <a:rPr lang="zh-CN" altLang="en-US">
                <a:ea typeface="黑体" pitchFamily="2" charset="-122"/>
                <a:cs typeface="Arial" charset="0"/>
              </a:rPr>
              <a:t>捆绑。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r>
              <a:rPr altLang="zh-CN" b="1" i="1">
                <a:ea typeface="黑体" pitchFamily="2" charset="-122"/>
                <a:cs typeface="Arial" charset="0"/>
              </a:rPr>
              <a:t>channel-group mode </a:t>
            </a:r>
            <a:r>
              <a:rPr lang="zh-CN" altLang="en-US">
                <a:ea typeface="黑体" pitchFamily="2" charset="-122"/>
                <a:cs typeface="Arial" charset="0"/>
              </a:rPr>
              <a:t>命令可以用来确定 </a:t>
            </a:r>
            <a:r>
              <a:rPr altLang="zh-CN">
                <a:ea typeface="黑体" pitchFamily="2" charset="-122"/>
                <a:cs typeface="Arial" charset="0"/>
              </a:rPr>
              <a:t>EtherChannel </a:t>
            </a:r>
            <a:r>
              <a:rPr lang="zh-CN" altLang="en-US">
                <a:ea typeface="黑体" pitchFamily="2" charset="-122"/>
                <a:cs typeface="Arial" charset="0"/>
              </a:rPr>
              <a:t>组使用</a:t>
            </a:r>
            <a:r>
              <a:rPr lang="zh-CN" altLang="en-US" b="1" i="1">
                <a:ea typeface="黑体" pitchFamily="2" charset="-122"/>
                <a:cs typeface="Arial" charset="0"/>
              </a:rPr>
              <a:t>端口聚合协议</a:t>
            </a:r>
            <a:r>
              <a:rPr lang="zh-CN" altLang="en-US">
                <a:ea typeface="黑体" pitchFamily="2" charset="-122"/>
                <a:cs typeface="Arial" charset="0"/>
              </a:rPr>
              <a:t> </a:t>
            </a:r>
            <a:r>
              <a:rPr altLang="zh-CN">
                <a:ea typeface="黑体" pitchFamily="2" charset="-122"/>
                <a:cs typeface="Arial" charset="0"/>
              </a:rPr>
              <a:t>(PAgP)</a:t>
            </a:r>
            <a:r>
              <a:rPr lang="zh-CN" altLang="en-US">
                <a:ea typeface="黑体" pitchFamily="2" charset="-122"/>
                <a:cs typeface="Arial" charset="0"/>
              </a:rPr>
              <a:t>、</a:t>
            </a:r>
            <a:r>
              <a:rPr lang="zh-CN" altLang="en-US" b="1" i="1">
                <a:ea typeface="黑体" pitchFamily="2" charset="-122"/>
                <a:cs typeface="Arial" charset="0"/>
              </a:rPr>
              <a:t>链路聚合协议</a:t>
            </a:r>
            <a:r>
              <a:rPr lang="zh-CN" altLang="en-US">
                <a:ea typeface="黑体" pitchFamily="2" charset="-122"/>
                <a:cs typeface="Arial" charset="0"/>
              </a:rPr>
              <a:t> </a:t>
            </a:r>
            <a:r>
              <a:rPr altLang="zh-CN">
                <a:ea typeface="黑体" pitchFamily="2" charset="-122"/>
                <a:cs typeface="Arial" charset="0"/>
              </a:rPr>
              <a:t>(LACP)</a:t>
            </a:r>
            <a:r>
              <a:rPr lang="zh-CN" altLang="en-US">
                <a:ea typeface="黑体" pitchFamily="2" charset="-122"/>
                <a:cs typeface="Arial" charset="0"/>
              </a:rPr>
              <a:t>，还是强制接口不使用 </a:t>
            </a: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或 </a:t>
            </a:r>
            <a:r>
              <a:rPr altLang="zh-CN">
                <a:ea typeface="黑体" pitchFamily="2" charset="-122"/>
                <a:cs typeface="Arial" charset="0"/>
              </a:rPr>
              <a:t>LACP </a:t>
            </a:r>
            <a:r>
              <a:rPr lang="zh-CN" altLang="en-US">
                <a:ea typeface="黑体" pitchFamily="2" charset="-122"/>
                <a:cs typeface="Arial" charset="0"/>
              </a:rPr>
              <a:t>来建立通道。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r>
              <a:rPr lang="zh-CN" altLang="en-US">
                <a:ea typeface="黑体" pitchFamily="2" charset="-122"/>
                <a:cs typeface="Arial" charset="0"/>
              </a:rPr>
              <a:t>如果任何接口有不同的配置，强制接口建立通道可能会引发问题。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黑体" pitchFamily="49" charset="-122"/>
              </a:rPr>
              <a:t>端口聚合协</a:t>
            </a:r>
            <a:r>
              <a:rPr lang="zh-CN" altLang="en-US" smtClean="0">
                <a:ea typeface="黑体" pitchFamily="49" charset="-122"/>
              </a:rPr>
              <a:t>议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4915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允许交换机获知分配给 </a:t>
            </a:r>
            <a:r>
              <a:rPr altLang="zh-CN">
                <a:ea typeface="黑体" pitchFamily="2" charset="-122"/>
                <a:cs typeface="Arial" charset="0"/>
              </a:rPr>
              <a:t>EtherChannel </a:t>
            </a:r>
            <a:r>
              <a:rPr lang="zh-CN" altLang="en-US">
                <a:ea typeface="黑体" pitchFamily="2" charset="-122"/>
                <a:cs typeface="Arial" charset="0"/>
              </a:rPr>
              <a:t>捆绑的每个接口的功能，并</a:t>
            </a:r>
            <a:r>
              <a:rPr lang="zh-CN" altLang="en-US" b="1">
                <a:ea typeface="黑体" pitchFamily="2" charset="-122"/>
                <a:cs typeface="Arial" charset="0"/>
              </a:rPr>
              <a:t>以可靠方式激活</a:t>
            </a:r>
            <a:r>
              <a:rPr lang="zh-CN" altLang="en-US">
                <a:ea typeface="黑体" pitchFamily="2" charset="-122"/>
                <a:cs typeface="Arial" charset="0"/>
              </a:rPr>
              <a:t>具有类似配置的接口来形成 </a:t>
            </a:r>
            <a:r>
              <a:rPr altLang="zh-CN">
                <a:ea typeface="黑体" pitchFamily="2" charset="-122"/>
                <a:cs typeface="Arial" charset="0"/>
              </a:rPr>
              <a:t>port-channel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lang="zh-CN" altLang="en-US">
                <a:ea typeface="黑体" pitchFamily="2" charset="-122"/>
                <a:cs typeface="Arial" charset="0"/>
              </a:rPr>
              <a:t>如果端口处于中继模式，</a:t>
            </a: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将发送和接收 </a:t>
            </a:r>
            <a:r>
              <a:rPr altLang="zh-CN">
                <a:ea typeface="黑体" pitchFamily="2" charset="-122"/>
                <a:cs typeface="Arial" charset="0"/>
              </a:rPr>
              <a:t>EthernetChannel </a:t>
            </a:r>
            <a:r>
              <a:rPr lang="zh-CN" altLang="en-US">
                <a:ea typeface="黑体" pitchFamily="2" charset="-122"/>
                <a:cs typeface="Arial" charset="0"/>
              </a:rPr>
              <a:t>捆绑中的所有接口上的消息，并限制传输到本征 </a:t>
            </a:r>
            <a:r>
              <a:rPr altLang="zh-CN">
                <a:ea typeface="黑体" pitchFamily="2" charset="-122"/>
                <a:cs typeface="Arial" charset="0"/>
              </a:rPr>
              <a:t>VLAN </a:t>
            </a:r>
            <a:r>
              <a:rPr lang="zh-CN" altLang="en-US">
                <a:ea typeface="黑体" pitchFamily="2" charset="-122"/>
                <a:cs typeface="Arial" charset="0"/>
              </a:rPr>
              <a:t>的 </a:t>
            </a: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流量。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pPr>
              <a:lnSpc>
                <a:spcPct val="100000"/>
              </a:lnSpc>
            </a:pPr>
            <a:r>
              <a:rPr altLang="zh-CN">
                <a:ea typeface="黑体" pitchFamily="2" charset="-122"/>
                <a:cs typeface="Arial" charset="0"/>
              </a:rPr>
              <a:t>LACP </a:t>
            </a:r>
            <a:r>
              <a:rPr lang="zh-CN" altLang="en-US">
                <a:ea typeface="黑体" pitchFamily="2" charset="-122"/>
                <a:cs typeface="Arial" charset="0"/>
              </a:rPr>
              <a:t>的工作原理类似于 </a:t>
            </a:r>
            <a:r>
              <a:rPr altLang="zh-CN">
                <a:ea typeface="黑体" pitchFamily="2" charset="-122"/>
                <a:cs typeface="Arial" charset="0"/>
              </a:rPr>
              <a:t>PAgP</a:t>
            </a:r>
            <a:r>
              <a:rPr lang="zh-CN" altLang="en-US">
                <a:ea typeface="黑体" pitchFamily="2" charset="-122"/>
                <a:cs typeface="Arial" charset="0"/>
              </a:rPr>
              <a:t>，</a:t>
            </a:r>
            <a:r>
              <a:rPr altLang="zh-CN">
                <a:ea typeface="黑体" pitchFamily="2" charset="-122"/>
                <a:cs typeface="Arial" charset="0"/>
              </a:rPr>
              <a:t>LACP </a:t>
            </a:r>
            <a:r>
              <a:rPr lang="zh-CN" altLang="en-US">
                <a:ea typeface="黑体" pitchFamily="2" charset="-122"/>
                <a:cs typeface="Arial" charset="0"/>
              </a:rPr>
              <a:t>是基于标准的技术，而 </a:t>
            </a: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是思科专有技术。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2561" y="772741"/>
            <a:ext cx="8112125" cy="464050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 sz="3600" smtClean="0">
                <a:ea typeface="黑体" pitchFamily="49" charset="-122"/>
              </a:rPr>
              <a:t>其他本地链路协议（如 </a:t>
            </a:r>
            <a:r>
              <a:rPr altLang="zh-CN" sz="3600" smtClean="0">
                <a:ea typeface="黑体" pitchFamily="49" charset="-122"/>
              </a:rPr>
              <a:t>DTP</a:t>
            </a:r>
            <a:r>
              <a:rPr lang="zh-CN" altLang="en-US" sz="3600" smtClean="0">
                <a:ea typeface="黑体" pitchFamily="49" charset="-122"/>
              </a:rPr>
              <a:t>、</a:t>
            </a:r>
            <a:r>
              <a:rPr altLang="zh-CN" sz="3600" smtClean="0">
                <a:ea typeface="黑体" pitchFamily="49" charset="-122"/>
              </a:rPr>
              <a:t>VTP</a:t>
            </a:r>
            <a:r>
              <a:rPr lang="zh-CN" altLang="en-US" sz="3600" smtClean="0">
                <a:ea typeface="黑体" pitchFamily="49" charset="-122"/>
              </a:rPr>
              <a:t>、</a:t>
            </a:r>
            <a:r>
              <a:rPr altLang="zh-CN" sz="3600" smtClean="0">
                <a:ea typeface="黑体" pitchFamily="49" charset="-122"/>
              </a:rPr>
              <a:t>CDP </a:t>
            </a:r>
            <a:r>
              <a:rPr lang="zh-CN" altLang="en-US" sz="3600" smtClean="0">
                <a:ea typeface="黑体" pitchFamily="49" charset="-122"/>
              </a:rPr>
              <a:t>和 </a:t>
            </a:r>
            <a:r>
              <a:rPr altLang="zh-CN" sz="3600" smtClean="0">
                <a:ea typeface="黑体" pitchFamily="49" charset="-122"/>
              </a:rPr>
              <a:t>STP</a:t>
            </a:r>
            <a:r>
              <a:rPr lang="zh-CN" altLang="en-US" sz="3600" smtClean="0">
                <a:ea typeface="黑体" pitchFamily="49" charset="-122"/>
              </a:rPr>
              <a:t>）仍然通过 </a:t>
            </a:r>
            <a:r>
              <a:rPr altLang="zh-CN" sz="3600" smtClean="0">
                <a:ea typeface="黑体" pitchFamily="49" charset="-122"/>
              </a:rPr>
              <a:t>port-channel </a:t>
            </a:r>
            <a:r>
              <a:rPr lang="zh-CN" altLang="en-US" sz="3600" smtClean="0">
                <a:ea typeface="黑体" pitchFamily="49" charset="-122"/>
              </a:rPr>
              <a:t>发送和接收帧。</a:t>
            </a:r>
            <a:r>
              <a:rPr lang="zh-CN" altLang="en-CA" sz="3600" smtClean="0">
                <a:ea typeface="黑体" pitchFamily="49" charset="-122"/>
              </a:rPr>
              <a:t/>
            </a:r>
            <a:br>
              <a:rPr lang="zh-CN" altLang="en-CA" sz="3600" smtClean="0">
                <a:ea typeface="黑体" pitchFamily="49" charset="-122"/>
              </a:rPr>
            </a:br>
            <a:r>
              <a:rPr lang="zh-CN" altLang="en-CA" sz="3600" smtClean="0">
                <a:ea typeface="黑体" pitchFamily="49" charset="-122"/>
              </a:rPr>
              <a:t/>
            </a:r>
            <a:br>
              <a:rPr lang="zh-CN" altLang="en-CA" sz="3600" smtClean="0">
                <a:ea typeface="黑体" pitchFamily="49" charset="-122"/>
              </a:rPr>
            </a:br>
            <a:r>
              <a:rPr altLang="zh-CN" sz="3600" smtClean="0">
                <a:ea typeface="黑体" pitchFamily="49" charset="-122"/>
              </a:rPr>
              <a:t>STP </a:t>
            </a:r>
            <a:r>
              <a:rPr lang="zh-CN" altLang="en-US" sz="3600" smtClean="0">
                <a:ea typeface="黑体" pitchFamily="49" charset="-122"/>
              </a:rPr>
              <a:t>只在 </a:t>
            </a:r>
            <a:r>
              <a:rPr altLang="zh-CN" sz="3600" smtClean="0">
                <a:ea typeface="黑体" pitchFamily="49" charset="-122"/>
              </a:rPr>
              <a:t>port-channel </a:t>
            </a:r>
            <a:r>
              <a:rPr lang="zh-CN" altLang="en-US" sz="3600" smtClean="0">
                <a:ea typeface="黑体" pitchFamily="49" charset="-122"/>
              </a:rPr>
              <a:t>的第一个接口发送帧，并将 </a:t>
            </a:r>
            <a:r>
              <a:rPr altLang="zh-CN" sz="3600" smtClean="0">
                <a:ea typeface="黑体" pitchFamily="49" charset="-122"/>
              </a:rPr>
              <a:t>port-channel </a:t>
            </a:r>
            <a:r>
              <a:rPr lang="zh-CN" altLang="en-US" sz="3600" smtClean="0">
                <a:ea typeface="黑体" pitchFamily="49" charset="-122"/>
              </a:rPr>
              <a:t>视为单个物理端口</a:t>
            </a:r>
            <a:endParaRPr lang="zh-CN" altLang="en-US" sz="3600"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US">
                <a:ea typeface="黑体" pitchFamily="49" charset="-122"/>
              </a:rPr>
              <a:t>生成树开</a:t>
            </a:r>
            <a:r>
              <a:rPr lang="zh-CN" altLang="en-US" smtClean="0">
                <a:ea typeface="黑体" pitchFamily="49" charset="-122"/>
              </a:rPr>
              <a:t>销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1202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r>
              <a:rPr lang="zh-CN" altLang="en-US">
                <a:ea typeface="黑体" pitchFamily="2" charset="-122"/>
                <a:cs typeface="Arial" charset="0"/>
              </a:rPr>
              <a:t>生成树反映 </a:t>
            </a:r>
            <a:r>
              <a:rPr altLang="zh-CN">
                <a:ea typeface="黑体" pitchFamily="2" charset="-122"/>
                <a:cs typeface="Arial" charset="0"/>
              </a:rPr>
              <a:t>EtherChannel </a:t>
            </a:r>
            <a:r>
              <a:rPr lang="zh-CN" altLang="en-US">
                <a:ea typeface="黑体" pitchFamily="2" charset="-122"/>
                <a:cs typeface="Arial" charset="0"/>
              </a:rPr>
              <a:t>的带宽增加情况。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r>
              <a:rPr altLang="zh-CN">
                <a:ea typeface="黑体" pitchFamily="2" charset="-122"/>
                <a:cs typeface="Arial" charset="0"/>
              </a:rPr>
              <a:t>100 Mbps </a:t>
            </a:r>
            <a:r>
              <a:rPr lang="zh-CN" altLang="en-US">
                <a:ea typeface="黑体" pitchFamily="2" charset="-122"/>
                <a:cs typeface="Arial" charset="0"/>
              </a:rPr>
              <a:t>链路的默认开销为 </a:t>
            </a:r>
            <a:r>
              <a:rPr altLang="zh-CN">
                <a:ea typeface="黑体" pitchFamily="2" charset="-122"/>
                <a:cs typeface="Arial" charset="0"/>
              </a:rPr>
              <a:t>19</a:t>
            </a:r>
            <a:r>
              <a:rPr lang="zh-CN" altLang="en-US">
                <a:ea typeface="黑体" pitchFamily="2" charset="-122"/>
                <a:cs typeface="Arial" charset="0"/>
              </a:rPr>
              <a:t>，如果建立了只有两条 </a:t>
            </a:r>
            <a:r>
              <a:rPr altLang="zh-CN">
                <a:ea typeface="黑体" pitchFamily="2" charset="-122"/>
                <a:cs typeface="Arial" charset="0"/>
              </a:rPr>
              <a:t>100 Mbps </a:t>
            </a:r>
            <a:r>
              <a:rPr lang="zh-CN" altLang="en-US">
                <a:ea typeface="黑体" pitchFamily="2" charset="-122"/>
                <a:cs typeface="Arial" charset="0"/>
              </a:rPr>
              <a:t>链路的一个 </a:t>
            </a:r>
            <a:r>
              <a:rPr altLang="zh-CN">
                <a:ea typeface="黑体" pitchFamily="2" charset="-122"/>
                <a:cs typeface="Arial" charset="0"/>
              </a:rPr>
              <a:t>port-channel</a:t>
            </a:r>
            <a:r>
              <a:rPr lang="zh-CN" altLang="en-US">
                <a:ea typeface="黑体" pitchFamily="2" charset="-122"/>
                <a:cs typeface="Arial" charset="0"/>
              </a:rPr>
              <a:t>，生成树开销将为 </a:t>
            </a:r>
            <a:r>
              <a:rPr altLang="zh-CN">
                <a:ea typeface="黑体" pitchFamily="2" charset="-122"/>
                <a:cs typeface="Arial" charset="0"/>
              </a:rPr>
              <a:t>9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  <a:p>
            <a:r>
              <a:rPr lang="zh-CN" altLang="en-US">
                <a:ea typeface="黑体" pitchFamily="2" charset="-122"/>
                <a:cs typeface="Arial" charset="0"/>
              </a:rPr>
              <a:t>具有六个或更多 </a:t>
            </a:r>
            <a:r>
              <a:rPr altLang="zh-CN">
                <a:ea typeface="黑体" pitchFamily="2" charset="-122"/>
                <a:cs typeface="Arial" charset="0"/>
              </a:rPr>
              <a:t>100 Mbps </a:t>
            </a:r>
            <a:r>
              <a:rPr lang="zh-CN" altLang="en-US">
                <a:ea typeface="黑体" pitchFamily="2" charset="-122"/>
                <a:cs typeface="Arial" charset="0"/>
              </a:rPr>
              <a:t>物理端口的 </a:t>
            </a:r>
            <a:r>
              <a:rPr altLang="zh-CN">
                <a:ea typeface="黑体" pitchFamily="2" charset="-122"/>
                <a:cs typeface="Arial" charset="0"/>
              </a:rPr>
              <a:t>port-channel </a:t>
            </a:r>
            <a:r>
              <a:rPr lang="zh-CN" altLang="en-US">
                <a:ea typeface="黑体" pitchFamily="2" charset="-122"/>
                <a:cs typeface="Arial" charset="0"/>
              </a:rPr>
              <a:t>的 </a:t>
            </a:r>
            <a:r>
              <a:rPr altLang="zh-CN">
                <a:ea typeface="黑体" pitchFamily="2" charset="-122"/>
                <a:cs typeface="Arial" charset="0"/>
              </a:rPr>
              <a:t>STP </a:t>
            </a:r>
            <a:r>
              <a:rPr lang="zh-CN" altLang="en-US">
                <a:ea typeface="黑体" pitchFamily="2" charset="-122"/>
                <a:cs typeface="Arial" charset="0"/>
              </a:rPr>
              <a:t>开销为 </a:t>
            </a:r>
            <a:r>
              <a:rPr altLang="zh-CN">
                <a:ea typeface="黑体" pitchFamily="2" charset="-122"/>
                <a:cs typeface="Arial" charset="0"/>
              </a:rPr>
              <a:t>5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r>
              <a:rPr altLang="zh-CN">
                <a:ea typeface="黑体" pitchFamily="2" charset="-122"/>
                <a:cs typeface="Arial" charset="0"/>
              </a:rPr>
              <a:t>port-channel </a:t>
            </a:r>
            <a:r>
              <a:rPr lang="zh-CN" altLang="en-US">
                <a:ea typeface="黑体" pitchFamily="2" charset="-122"/>
                <a:cs typeface="Arial" charset="0"/>
              </a:rPr>
              <a:t>的 </a:t>
            </a:r>
            <a:r>
              <a:rPr altLang="zh-CN">
                <a:ea typeface="黑体" pitchFamily="2" charset="-122"/>
                <a:cs typeface="Arial" charset="0"/>
              </a:rPr>
              <a:t>STP </a:t>
            </a:r>
            <a:r>
              <a:rPr lang="zh-CN" altLang="en-US">
                <a:ea typeface="黑体" pitchFamily="2" charset="-122"/>
                <a:cs typeface="Arial" charset="0"/>
              </a:rPr>
              <a:t>开销取决于分配给捆绑的端口数量，</a:t>
            </a:r>
            <a:r>
              <a:rPr lang="zh-CN" altLang="en-US" b="1">
                <a:ea typeface="黑体" pitchFamily="2" charset="-122"/>
                <a:cs typeface="Arial" charset="0"/>
              </a:rPr>
              <a:t>而不取决于捆绑中的活动端口数量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>
                <a:ea typeface="黑体" pitchFamily="49" charset="-122"/>
              </a:rPr>
              <a:t>EtherChannel </a:t>
            </a:r>
            <a:r>
              <a:rPr lang="zh-CN" altLang="en-US">
                <a:ea typeface="黑体" pitchFamily="49" charset="-122"/>
              </a:rPr>
              <a:t>配</a:t>
            </a:r>
            <a:r>
              <a:rPr lang="zh-CN" altLang="en-US" smtClean="0">
                <a:ea typeface="黑体" pitchFamily="49" charset="-122"/>
              </a:rPr>
              <a:t>置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2226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Switch(config)#  </a:t>
            </a:r>
            <a:r>
              <a:rPr altLang="zh-CN" b="1">
                <a:ea typeface="黑体" pitchFamily="2" charset="-122"/>
                <a:cs typeface="Arial" charset="0"/>
              </a:rPr>
              <a:t>interface range fa0/1 – 4</a:t>
            </a:r>
            <a:r>
              <a:rPr lang="zh-CN" altLang="en-US">
                <a:ea typeface="黑体" pitchFamily="2" charset="-122"/>
                <a:cs typeface="Arial" charset="0"/>
              </a:rPr>
              <a:t> </a:t>
            </a:r>
            <a:r>
              <a:rPr altLang="zh-CN">
                <a:ea typeface="黑体" pitchFamily="2" charset="-122"/>
                <a:cs typeface="Arial" charset="0"/>
              </a:rPr>
              <a:t>{</a:t>
            </a:r>
            <a:r>
              <a:rPr lang="zh-CN" altLang="en-US">
                <a:ea typeface="黑体" pitchFamily="2" charset="-122"/>
                <a:cs typeface="Arial" charset="0"/>
              </a:rPr>
              <a:t>我们可以使用范围或单个接口</a:t>
            </a:r>
            <a:r>
              <a:rPr altLang="zh-CN">
                <a:ea typeface="黑体" pitchFamily="2" charset="-122"/>
                <a:cs typeface="Arial" charset="0"/>
              </a:rPr>
              <a:t>}</a:t>
            </a: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Switch(config-if)#  </a:t>
            </a:r>
            <a:r>
              <a:rPr altLang="zh-CN" b="1">
                <a:ea typeface="黑体" pitchFamily="2" charset="-122"/>
                <a:cs typeface="Arial" charset="0"/>
              </a:rPr>
              <a:t>channel-group [1 – 6] mode [auto | desirable | on | active | passive]</a:t>
            </a:r>
          </a:p>
          <a:p>
            <a:pPr marL="0" indent="0">
              <a:buFont typeface="Arial" charset="0"/>
              <a:buNone/>
            </a:pPr>
            <a:endParaRPr lang="zh-CN" altLang="en-CA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channel group </a:t>
            </a:r>
            <a:r>
              <a:rPr lang="zh-CN" altLang="en-US">
                <a:ea typeface="黑体" pitchFamily="2" charset="-122"/>
                <a:cs typeface="Arial" charset="0"/>
              </a:rPr>
              <a:t>的数量与平台无关。</a:t>
            </a: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auto </a:t>
            </a:r>
            <a:r>
              <a:rPr lang="zh-CN" altLang="en-US">
                <a:ea typeface="黑体" pitchFamily="2" charset="-122"/>
                <a:cs typeface="Arial" charset="0"/>
              </a:rPr>
              <a:t>和 </a:t>
            </a:r>
            <a:r>
              <a:rPr altLang="zh-CN">
                <a:ea typeface="黑体" pitchFamily="2" charset="-122"/>
                <a:cs typeface="Arial" charset="0"/>
              </a:rPr>
              <a:t>desirable </a:t>
            </a:r>
            <a:r>
              <a:rPr lang="zh-CN" altLang="en-US">
                <a:ea typeface="黑体" pitchFamily="2" charset="-122"/>
                <a:cs typeface="Arial" charset="0"/>
              </a:rPr>
              <a:t>模式激活 </a:t>
            </a:r>
            <a:r>
              <a:rPr altLang="zh-CN">
                <a:ea typeface="黑体" pitchFamily="2" charset="-122"/>
                <a:cs typeface="Arial" charset="0"/>
              </a:rPr>
              <a:t>PAgP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active </a:t>
            </a:r>
            <a:r>
              <a:rPr lang="zh-CN" altLang="en-US">
                <a:ea typeface="黑体" pitchFamily="2" charset="-122"/>
                <a:cs typeface="Arial" charset="0"/>
              </a:rPr>
              <a:t>和 </a:t>
            </a:r>
            <a:r>
              <a:rPr altLang="zh-CN">
                <a:ea typeface="黑体" pitchFamily="2" charset="-122"/>
                <a:cs typeface="Arial" charset="0"/>
              </a:rPr>
              <a:t>passive </a:t>
            </a:r>
            <a:r>
              <a:rPr lang="zh-CN" altLang="en-US">
                <a:ea typeface="黑体" pitchFamily="2" charset="-122"/>
                <a:cs typeface="Arial" charset="0"/>
              </a:rPr>
              <a:t>模式激活 </a:t>
            </a:r>
            <a:r>
              <a:rPr altLang="zh-CN">
                <a:ea typeface="黑体" pitchFamily="2" charset="-122"/>
                <a:cs typeface="Arial" charset="0"/>
              </a:rPr>
              <a:t>LACP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on </a:t>
            </a:r>
            <a:r>
              <a:rPr lang="zh-CN" altLang="en-US">
                <a:ea typeface="黑体" pitchFamily="2" charset="-122"/>
                <a:cs typeface="Arial" charset="0"/>
              </a:rPr>
              <a:t>模式强制接口不使用 </a:t>
            </a:r>
            <a:r>
              <a:rPr altLang="zh-CN">
                <a:ea typeface="黑体" pitchFamily="2" charset="-122"/>
                <a:cs typeface="Arial" charset="0"/>
              </a:rPr>
              <a:t>PAgP </a:t>
            </a:r>
            <a:r>
              <a:rPr lang="zh-CN" altLang="en-US">
                <a:ea typeface="黑体" pitchFamily="2" charset="-122"/>
                <a:cs typeface="Arial" charset="0"/>
              </a:rPr>
              <a:t>或 </a:t>
            </a:r>
            <a:r>
              <a:rPr altLang="zh-CN">
                <a:ea typeface="黑体" pitchFamily="2" charset="-122"/>
                <a:cs typeface="Arial" charset="0"/>
              </a:rPr>
              <a:t>LACP </a:t>
            </a:r>
            <a:r>
              <a:rPr lang="zh-CN" altLang="en-US">
                <a:ea typeface="黑体" pitchFamily="2" charset="-122"/>
                <a:cs typeface="Arial" charset="0"/>
              </a:rPr>
              <a:t>来建立通道。</a:t>
            </a:r>
            <a:endParaRPr lang="zh-CN" altLang="en-CA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altLang="zh-CN">
                <a:ea typeface="黑体" pitchFamily="49" charset="-122"/>
              </a:rPr>
              <a:t>EtherChannel </a:t>
            </a:r>
            <a:r>
              <a:rPr lang="zh-CN" altLang="en-US">
                <a:ea typeface="黑体" pitchFamily="49" charset="-122"/>
              </a:rPr>
              <a:t>验</a:t>
            </a:r>
            <a:r>
              <a:rPr lang="zh-CN" altLang="en-US" smtClean="0">
                <a:ea typeface="黑体" pitchFamily="49" charset="-122"/>
              </a:rPr>
              <a:t>证</a:t>
            </a:r>
            <a:endParaRPr lang="zh-CN" altLang="en-US">
              <a:ea typeface="黑体" pitchFamily="49" charset="-122"/>
            </a:endParaRPr>
          </a:p>
        </p:txBody>
      </p:sp>
      <p:sp>
        <p:nvSpPr>
          <p:cNvPr id="53250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 altLang="en-US">
                <a:ea typeface="黑体" pitchFamily="2" charset="-122"/>
                <a:cs typeface="Arial" charset="0"/>
              </a:rPr>
              <a:t>如果我们想查看运行情况，可以使用术语“</a:t>
            </a:r>
            <a:r>
              <a:rPr altLang="zh-CN">
                <a:ea typeface="黑体" pitchFamily="2" charset="-122"/>
                <a:cs typeface="Arial" charset="0"/>
              </a:rPr>
              <a:t>etherchannel”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Switch# </a:t>
            </a:r>
            <a:r>
              <a:rPr altLang="zh-CN" b="1">
                <a:ea typeface="黑体" pitchFamily="2" charset="-122"/>
                <a:cs typeface="Arial" charset="0"/>
              </a:rPr>
              <a:t>show interface etherchannel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altLang="zh-CN">
                <a:ea typeface="黑体" pitchFamily="2" charset="-122"/>
                <a:cs typeface="Arial" charset="0"/>
              </a:rPr>
              <a:t>Switch# </a:t>
            </a:r>
            <a:r>
              <a:rPr altLang="zh-CN" b="1">
                <a:ea typeface="黑体" pitchFamily="2" charset="-122"/>
                <a:cs typeface="Arial" charset="0"/>
              </a:rPr>
              <a:t>show etherchannel [summary | load balance | port-channel]</a:t>
            </a:r>
            <a:endParaRPr lang="zh-CN" altLang="en-CA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endParaRPr lang="zh-CN" altLang="en-CA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zh-CN" altLang="en-US">
                <a:ea typeface="黑体" pitchFamily="2" charset="-122"/>
                <a:cs typeface="Arial" charset="0"/>
              </a:rPr>
              <a:t>以下幻灯片将详细介绍两台交换机之间的 </a:t>
            </a:r>
            <a:r>
              <a:rPr altLang="zh-CN">
                <a:ea typeface="黑体" pitchFamily="2" charset="-122"/>
                <a:cs typeface="Arial" charset="0"/>
              </a:rPr>
              <a:t>EtherChannel </a:t>
            </a:r>
            <a:r>
              <a:rPr lang="zh-CN" altLang="en-US">
                <a:ea typeface="黑体" pitchFamily="2" charset="-122"/>
                <a:cs typeface="Arial" charset="0"/>
              </a:rPr>
              <a:t>设置。</a:t>
            </a:r>
            <a:endParaRPr lang="zh-CN" altLang="en-CA">
              <a:ea typeface="黑体" pitchFamily="2" charset="-122"/>
              <a:cs typeface="Arial" charset="0"/>
            </a:endParaRPr>
          </a:p>
        </p:txBody>
      </p:sp>
      <p:pic>
        <p:nvPicPr>
          <p:cNvPr id="5325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25650" y="5000625"/>
            <a:ext cx="4906963" cy="1354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273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7022" y="1691157"/>
            <a:ext cx="2724912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该通道有两个端口，并且是使用 PAgP 创建</a:t>
            </a:r>
            <a:r>
              <a:rPr lang="zh-CN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的</a:t>
            </a:r>
            <a:r>
              <a:rPr lang="zh-CN" altLang="en-US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。</a:t>
            </a:r>
            <a:endParaRPr lang="zh-CN" sz="3200" dirty="0">
              <a:gradFill flip="none" rotWithShape="1">
                <a:gsLst>
                  <a:gs pos="16000">
                    <a:srgbClr val="6B308E"/>
                  </a:gs>
                  <a:gs pos="100000">
                    <a:srgbClr val="28A7DF"/>
                  </a:gs>
                </a:gsLst>
                <a:lin ang="1800000" scaled="0"/>
                <a:tileRect/>
              </a:gradFill>
              <a:latin typeface="Arial" pitchFamily="34" charset="0"/>
              <a:ea typeface="黑体" pitchFamily="49" charset="-122"/>
              <a:cs typeface="Arial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它是第 2 层 EtherChannel。</a:t>
            </a:r>
            <a:endParaRPr lang="en-CA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529584" y="1030880"/>
            <a:ext cx="4809744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Switch0# </a:t>
            </a:r>
            <a:r>
              <a:rPr lang="zh-CN" sz="24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show etherchannel</a:t>
            </a: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        Channel-group listing: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        ----------------------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Group: 1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----------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Group state = L2</a:t>
            </a:r>
            <a:endParaRPr lang="en-CA" sz="24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Ports: 2 Maxports = 8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Port-channels: 1 Max Portchannels = 1</a:t>
            </a:r>
            <a:endParaRPr lang="en-CA" sz="24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4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Protocol:   PAGP</a:t>
            </a:r>
            <a:endParaRPr lang="en-CA" sz="24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297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7022" y="1489989"/>
            <a:ext cx="2122678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摘要显示端口和 port-channel 的状态。</a:t>
            </a:r>
            <a:endParaRPr lang="en-CA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24912" y="398805"/>
            <a:ext cx="6085713" cy="5262979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Switch0# 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show etherchannel summary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Flags:  D - down        </a:t>
            </a:r>
            <a:r>
              <a:rPr lang="zh-CN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P - in port-channel</a:t>
            </a:r>
            <a:endParaRPr lang="en-CA" sz="20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I - stand-alone s - suspended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H - Hot-standby (LACP only)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R - Layer3      </a:t>
            </a:r>
            <a:r>
              <a:rPr lang="zh-CN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S - Layer2</a:t>
            </a:r>
            <a:endParaRPr lang="en-CA" sz="20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        U - in use</a:t>
            </a: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f - failed to allocate aggregator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u - unsuitable for bundling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w - waiting to be aggregated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    d - default port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 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Number of channel-groups in use: 1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Number of aggregators:           1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Group   Port-channel   Protocol    Ports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  1         Po1(</a:t>
            </a:r>
            <a:r>
              <a:rPr lang="zh-CN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SU</a:t>
            </a: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)         PAgP       Fa0/1(P) Fa0/2(P)</a:t>
            </a:r>
            <a:endParaRPr lang="en-CA" sz="2000" dirty="0">
              <a:latin typeface="+mn-lt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32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7022" y="4129734"/>
            <a:ext cx="8053578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sz="3200" dirty="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从 port-channel 传输的流量通过帧报头中的源 MAC 地址分布。</a:t>
            </a:r>
            <a:endParaRPr lang="en-CA" dirty="0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  <p:sp>
        <p:nvSpPr>
          <p:cNvPr id="56323" name="Rectangle 1"/>
          <p:cNvSpPr>
            <a:spLocks noChangeArrowheads="1"/>
          </p:cNvSpPr>
          <p:nvPr/>
        </p:nvSpPr>
        <p:spPr bwMode="auto">
          <a:xfrm>
            <a:off x="1227138" y="830263"/>
            <a:ext cx="6689725" cy="2751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zh-CN" sz="24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Switch0# </a:t>
            </a:r>
            <a:r>
              <a:rPr lang="zh-CN" altLang="zh-CN" sz="2400" b="1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show etherchannel load-balance</a:t>
            </a:r>
            <a:endParaRPr lang="en-CA" altLang="zh-CN" sz="2400"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4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EtherChannel Load-Balancing Operational State (src-mac):</a:t>
            </a:r>
            <a:endParaRPr lang="en-CA" altLang="zh-CN" sz="2400"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4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Non-IP: Source MAC address</a:t>
            </a:r>
            <a:endParaRPr lang="en-CA" altLang="zh-CN" sz="2400"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4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IPv4: Source MAC address</a:t>
            </a:r>
            <a:endParaRPr lang="en-CA" altLang="zh-CN" sz="2400">
              <a:ea typeface="Calibri" pitchFamily="34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zh-CN" sz="2400">
                <a:solidFill>
                  <a:srgbClr val="000000"/>
                </a:solidFill>
                <a:ea typeface="Calibri" pitchFamily="34" charset="0"/>
                <a:cs typeface="Times New Roman" pitchFamily="18" charset="0"/>
              </a:rPr>
              <a:t>  IPv6: Source MAC address</a:t>
            </a:r>
            <a:endParaRPr lang="en-CA" altLang="zh-CN" sz="2400">
              <a:ea typeface="Calibri" pitchFamily="34" charset="0"/>
              <a:cs typeface="Times New Roman" pitchFamily="18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345" name="Picture 8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668559" y="379137"/>
            <a:ext cx="7806881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Switch0# 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show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 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etherchannel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Calibri"/>
              </a:rPr>
              <a:t> </a:t>
            </a:r>
            <a:r>
              <a:rPr lang="zh-CN" sz="2000" b="1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port-channel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Port-channel: Po1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------------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Age of the Port-channel   = 00d:01h:22m:29s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Logical slot/port   = 2/1       Number of ports = 2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GC                  = 0x00000000      HotStandBy port = null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 state          = Port-channel 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Protocol            =   PAGP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 Security       = Disabled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 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Ports in the Port-channel: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Index   Load   Port     EC state        No of bits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------+------+------+------------------+-----------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0        00     Fa0/2    Desirable-Sl       0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  0        00     Fa0/1    Desirable-Sl       0</a:t>
            </a:r>
            <a:endParaRPr lang="en-CA" sz="2000" dirty="0">
              <a:latin typeface="+mn-lt"/>
              <a:ea typeface="Calibri"/>
              <a:cs typeface="Times New Roman"/>
            </a:endParaRPr>
          </a:p>
          <a:p>
            <a:pPr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sz="2000" dirty="0">
                <a:solidFill>
                  <a:srgbClr val="000000"/>
                </a:solidFill>
                <a:latin typeface="Arial"/>
                <a:ea typeface="Calibri"/>
                <a:cs typeface="Times New Roman"/>
              </a:rPr>
              <a:t>Time since last port bundled:    00d:00h:37m:14s    </a:t>
            </a:r>
            <a:r>
              <a:rPr lang="zh-CN" sz="2000" dirty="0">
                <a:solidFill>
                  <a:srgbClr val="000000"/>
                </a:solidFill>
                <a:highlight>
                  <a:srgbClr val="FFFF00"/>
                </a:highlight>
                <a:latin typeface="+mn-lt"/>
                <a:ea typeface="Calibri"/>
                <a:cs typeface="Times New Roman"/>
              </a:rPr>
              <a:t>Fa0/1</a:t>
            </a:r>
            <a:endParaRPr lang="en-CA" sz="2000" dirty="0">
              <a:solidFill>
                <a:srgbClr val="000000"/>
              </a:solidFill>
              <a:highlight>
                <a:srgbClr val="FFFF00"/>
              </a:highlight>
              <a:latin typeface="+mn-lt"/>
              <a:ea typeface="Calibri"/>
              <a:cs typeface="Times New Roman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2561" y="772741"/>
            <a:ext cx="8112125" cy="4549067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altLang="en-CA" sz="4000" smtClean="0">
                <a:ea typeface="黑体" pitchFamily="49" charset="-122"/>
              </a:rPr>
              <a:t>将端口捆绑在一起来实现更高带宽的功能称为</a:t>
            </a:r>
            <a:r>
              <a:rPr lang="zh-CN" altLang="en-CA" sz="4000" b="1" i="1" smtClean="0">
                <a:ea typeface="黑体" pitchFamily="49" charset="-122"/>
              </a:rPr>
              <a:t>链路聚合</a:t>
            </a:r>
            <a:r>
              <a:rPr lang="zh-CN" altLang="en-US" sz="4000" smtClean="0">
                <a:ea typeface="黑体" pitchFamily="49" charset="-122"/>
              </a:rPr>
              <a:t>。</a:t>
            </a:r>
            <a:r>
              <a:rPr lang="zh-CN" altLang="en-CA" sz="4000" smtClean="0">
                <a:ea typeface="黑体" pitchFamily="49" charset="-122"/>
              </a:rPr>
              <a:t/>
            </a:r>
            <a:br>
              <a:rPr lang="zh-CN" altLang="en-CA" sz="4000" smtClean="0">
                <a:ea typeface="黑体" pitchFamily="49" charset="-122"/>
              </a:rPr>
            </a:br>
            <a:r>
              <a:rPr lang="zh-CN" altLang="en-CA" sz="4000" smtClean="0">
                <a:ea typeface="黑体" pitchFamily="49" charset="-122"/>
              </a:rPr>
              <a:t/>
            </a:r>
            <a:br>
              <a:rPr lang="zh-CN" altLang="en-CA" sz="4000" smtClean="0">
                <a:ea typeface="黑体" pitchFamily="49" charset="-122"/>
              </a:rPr>
            </a:br>
            <a:r>
              <a:rPr lang="en-CA" altLang="zh-CN" sz="4000" b="1" i="1" err="1" smtClean="0">
                <a:ea typeface="黑体" pitchFamily="49" charset="-122"/>
              </a:rPr>
              <a:t>EtherChannel</a:t>
            </a:r>
            <a:r>
              <a:rPr lang="zh-CN" altLang="en-CA" sz="4000" smtClean="0">
                <a:ea typeface="黑体" pitchFamily="49" charset="-122"/>
              </a:rPr>
              <a:t> 的配置和操作 中引用了以太网交换机的聚合端口</a:t>
            </a:r>
            <a:r>
              <a:rPr lang="zh-CN" altLang="en-US" sz="4000" smtClean="0">
                <a:ea typeface="黑体" pitchFamily="49" charset="-122"/>
              </a:rPr>
              <a:t>。</a:t>
            </a:r>
            <a:endParaRPr lang="zh-CN" altLang="en-US" sz="4000"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>
                <a:ea typeface="黑体" pitchFamily="49" charset="-122"/>
              </a:rPr>
              <a:t>EtherChannel 验证（续）</a:t>
            </a:r>
            <a:endParaRPr dirty="0">
              <a:ea typeface="黑体" pitchFamily="49" charset="-122"/>
            </a:endParaRPr>
          </a:p>
        </p:txBody>
      </p:sp>
      <p:sp>
        <p:nvSpPr>
          <p:cNvPr id="5939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pPr marL="0" indent="0">
              <a:buFont typeface="Arial" charset="0"/>
              <a:buNone/>
            </a:pPr>
            <a:r>
              <a:rPr lang="zh-CN">
                <a:ea typeface="黑体" pitchFamily="2" charset="-122"/>
                <a:cs typeface="Arial" charset="0"/>
              </a:rPr>
              <a:t>上一张幻灯片</a:t>
            </a:r>
            <a:r>
              <a:rPr lang="zh-CN" altLang="en-US">
                <a:ea typeface="黑体" pitchFamily="2" charset="-122"/>
                <a:cs typeface="Arial" charset="0"/>
              </a:rPr>
              <a:t>显示</a:t>
            </a:r>
            <a:r>
              <a:rPr lang="zh-CN">
                <a:ea typeface="黑体" pitchFamily="2" charset="-122"/>
                <a:cs typeface="Arial" charset="0"/>
              </a:rPr>
              <a:t>了</a:t>
            </a:r>
            <a:r>
              <a:rPr lang="zh-CN" b="1">
                <a:ea typeface="黑体" pitchFamily="2" charset="-122"/>
                <a:cs typeface="Arial" charset="0"/>
              </a:rPr>
              <a:t> </a:t>
            </a:r>
            <a:r>
              <a:rPr lang="zh-CN" altLang="zh-CN" b="1">
                <a:ea typeface="黑体" pitchFamily="2" charset="-122"/>
                <a:cs typeface="Arial" charset="0"/>
              </a:rPr>
              <a:t>show etherchannel port-channel</a:t>
            </a:r>
            <a:r>
              <a:rPr lang="zh-CN" altLang="zh-CN">
                <a:ea typeface="黑体" pitchFamily="2" charset="-122"/>
                <a:cs typeface="Arial" charset="0"/>
              </a:rPr>
              <a:t> </a:t>
            </a:r>
            <a:r>
              <a:rPr lang="zh-CN">
                <a:ea typeface="黑体" pitchFamily="2" charset="-122"/>
                <a:cs typeface="Arial" charset="0"/>
              </a:rPr>
              <a:t>命令的输出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 altLang="zh-CN">
                <a:ea typeface="黑体" pitchFamily="2" charset="-122"/>
                <a:cs typeface="Arial" charset="0"/>
              </a:rPr>
              <a:t>PAgP </a:t>
            </a:r>
            <a:r>
              <a:rPr lang="zh-CN">
                <a:ea typeface="黑体" pitchFamily="2" charset="-122"/>
                <a:cs typeface="Arial" charset="0"/>
              </a:rPr>
              <a:t>消息在 </a:t>
            </a:r>
            <a:r>
              <a:rPr lang="zh-CN" altLang="zh-CN">
                <a:ea typeface="黑体" pitchFamily="2" charset="-122"/>
                <a:cs typeface="Arial" charset="0"/>
              </a:rPr>
              <a:t>Fa01 </a:t>
            </a:r>
            <a:r>
              <a:rPr lang="zh-CN">
                <a:ea typeface="黑体" pitchFamily="2" charset="-122"/>
                <a:cs typeface="Arial" charset="0"/>
              </a:rPr>
              <a:t>上传输 </a:t>
            </a:r>
            <a:r>
              <a:rPr lang="zh-CN" altLang="zh-CN">
                <a:ea typeface="黑体" pitchFamily="2" charset="-122"/>
                <a:cs typeface="Arial" charset="0"/>
              </a:rPr>
              <a:t>- </a:t>
            </a:r>
            <a:r>
              <a:rPr lang="zh-CN">
                <a:ea typeface="黑体" pitchFamily="2" charset="-122"/>
                <a:cs typeface="Arial" charset="0"/>
              </a:rPr>
              <a:t>因此突出显示。</a:t>
            </a:r>
          </a:p>
          <a:p>
            <a:pPr marL="0" indent="0">
              <a:buFont typeface="Arial" charset="0"/>
              <a:buNone/>
            </a:pPr>
            <a:r>
              <a:rPr lang="zh-CN">
                <a:ea typeface="黑体" pitchFamily="2" charset="-122"/>
                <a:cs typeface="Arial" charset="0"/>
              </a:rPr>
              <a:t>具有重要输出的另一个命令是：</a:t>
            </a:r>
            <a:endParaRPr lang="en-CA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zh-CN">
                <a:ea typeface="黑体" pitchFamily="2" charset="-122"/>
                <a:cs typeface="Arial" charset="0"/>
              </a:rPr>
              <a:t>	</a:t>
            </a:r>
            <a:r>
              <a:rPr lang="zh-CN" altLang="zh-CN">
                <a:ea typeface="黑体" pitchFamily="2" charset="-122"/>
                <a:cs typeface="Arial" charset="0"/>
              </a:rPr>
              <a:t>Switch# </a:t>
            </a:r>
            <a:r>
              <a:rPr lang="zh-CN" altLang="zh-CN" b="1">
                <a:ea typeface="黑体" pitchFamily="2" charset="-122"/>
                <a:cs typeface="Arial" charset="0"/>
              </a:rPr>
              <a:t>show interface etherchannel</a:t>
            </a:r>
            <a:endParaRPr lang="en-CA" altLang="zh-CN">
              <a:ea typeface="黑体" pitchFamily="2" charset="-122"/>
              <a:cs typeface="Arial" charset="0"/>
            </a:endParaRPr>
          </a:p>
          <a:p>
            <a:pPr marL="0" indent="0">
              <a:buFont typeface="Arial" charset="0"/>
              <a:buNone/>
            </a:pPr>
            <a:r>
              <a:rPr lang="zh-CN">
                <a:ea typeface="黑体" pitchFamily="2" charset="-122"/>
                <a:cs typeface="Arial" charset="0"/>
              </a:rPr>
              <a:t>所有这些命令均可用于对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运行情况进行故障排除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>
                <a:ea typeface="黑体" pitchFamily="2" charset="-122"/>
                <a:cs typeface="Arial" charset="0"/>
              </a:rPr>
              <a:t>要进行故障排除，首先要检验所有物理端口是否具有相同的运行参数，并在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的两端进行检验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>
                <a:ea typeface="黑体" pitchFamily="2" charset="-122"/>
                <a:cs typeface="Arial" charset="0"/>
              </a:rPr>
              <a:t>然后</a:t>
            </a:r>
            <a:r>
              <a:rPr lang="zh-CN" altLang="en-US">
                <a:ea typeface="黑体" pitchFamily="2" charset="-122"/>
                <a:cs typeface="Arial" charset="0"/>
              </a:rPr>
              <a:t>，</a:t>
            </a:r>
            <a:r>
              <a:rPr lang="zh-CN">
                <a:ea typeface="黑体" pitchFamily="2" charset="-122"/>
                <a:cs typeface="Arial" charset="0"/>
              </a:rPr>
              <a:t>检验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两端的 </a:t>
            </a:r>
            <a:r>
              <a:rPr lang="zh-CN" altLang="zh-CN">
                <a:ea typeface="黑体" pitchFamily="2" charset="-122"/>
                <a:cs typeface="Arial" charset="0"/>
              </a:rPr>
              <a:t>channel-group </a:t>
            </a:r>
            <a:r>
              <a:rPr lang="zh-CN">
                <a:ea typeface="黑体" pitchFamily="2" charset="-122"/>
                <a:cs typeface="Arial" charset="0"/>
              </a:rPr>
              <a:t>设置</a:t>
            </a:r>
            <a:r>
              <a:rPr lang="zh-CN" altLang="en-US">
                <a:ea typeface="黑体" pitchFamily="2" charset="-122"/>
                <a:cs typeface="Arial" charset="0"/>
              </a:rPr>
              <a:t>。请勿妄自</a:t>
            </a:r>
            <a:r>
              <a:rPr lang="zh-CN">
                <a:ea typeface="黑体" pitchFamily="2" charset="-122"/>
                <a:cs typeface="Arial" charset="0"/>
              </a:rPr>
              <a:t>假设 </a:t>
            </a:r>
            <a:r>
              <a:rPr lang="zh-CN" altLang="zh-CN">
                <a:ea typeface="黑体" pitchFamily="2" charset="-122"/>
                <a:cs typeface="Arial" charset="0"/>
              </a:rPr>
              <a:t>– </a:t>
            </a:r>
            <a:r>
              <a:rPr lang="zh-CN" altLang="en-US">
                <a:ea typeface="黑体" pitchFamily="2" charset="-122"/>
                <a:cs typeface="Arial" charset="0"/>
              </a:rPr>
              <a:t>请</a:t>
            </a:r>
            <a:r>
              <a:rPr lang="zh-CN">
                <a:ea typeface="黑体" pitchFamily="2" charset="-122"/>
                <a:cs typeface="Arial" charset="0"/>
              </a:rPr>
              <a:t>检验并测试。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1393" y="399142"/>
            <a:ext cx="8109807" cy="4134758"/>
          </a:xfrm>
        </p:spPr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sz="4400">
                <a:ea typeface="黑体" pitchFamily="49" charset="-122"/>
              </a:rPr>
              <a:t>有关 EtherChannel 的介绍到此结</a:t>
            </a:r>
            <a:r>
              <a:rPr lang="zh-CN" sz="4400" smtClean="0">
                <a:ea typeface="黑体" pitchFamily="49" charset="-122"/>
              </a:rPr>
              <a:t>束</a:t>
            </a:r>
            <a:r>
              <a:rPr lang="zh-CN" altLang="en-US" sz="4400" smtClean="0">
                <a:ea typeface="黑体" pitchFamily="49" charset="-122"/>
              </a:rPr>
              <a:t>。</a:t>
            </a:r>
            <a:r>
              <a:rPr lang="zh-CN" sz="4400">
                <a:ea typeface="黑体" pitchFamily="49" charset="-122"/>
              </a:rPr>
              <a:t/>
            </a:r>
            <a:br>
              <a:rPr lang="zh-CN" sz="4400">
                <a:ea typeface="黑体" pitchFamily="49" charset="-122"/>
              </a:rPr>
            </a:br>
            <a:r>
              <a:rPr lang="zh-CN" sz="4400">
                <a:ea typeface="黑体" pitchFamily="49" charset="-122"/>
              </a:rPr>
              <a:t>请查看附注了解更多详细信息。</a:t>
            </a:r>
            <a:endParaRPr sz="4400"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41" name="Picture 2" descr="C:\Users\User\Pictures\RJpicsmall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1063" y="715963"/>
            <a:ext cx="2433637" cy="272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442" name="Rectangle 1"/>
          <p:cNvSpPr>
            <a:spLocks noChangeArrowheads="1"/>
          </p:cNvSpPr>
          <p:nvPr/>
        </p:nvSpPr>
        <p:spPr bwMode="auto">
          <a:xfrm>
            <a:off x="639763" y="739775"/>
            <a:ext cx="4884737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sz="3600">
                <a:solidFill>
                  <a:srgbClr val="FFFFFF"/>
                </a:solidFill>
                <a:ea typeface="黑体" pitchFamily="2" charset="-122"/>
                <a:cs typeface="Arial" charset="0"/>
              </a:rPr>
              <a:t>希望您花一些时间了解 </a:t>
            </a:r>
            <a:r>
              <a:rPr lang="zh-CN" altLang="zh-CN" sz="3600">
                <a:solidFill>
                  <a:srgbClr val="FFFFFF"/>
                </a:solidFill>
                <a:ea typeface="黑体" pitchFamily="2" charset="-122"/>
                <a:cs typeface="Arial" charset="0"/>
              </a:rPr>
              <a:t>EtherChannel</a:t>
            </a:r>
            <a:r>
              <a:rPr lang="zh-CN" altLang="en-US" sz="3600">
                <a:solidFill>
                  <a:srgbClr val="FFFFFF"/>
                </a:solidFill>
                <a:ea typeface="黑体" pitchFamily="2" charset="-122"/>
                <a:cs typeface="Arial" charset="0"/>
              </a:rPr>
              <a:t>。</a:t>
            </a:r>
            <a:endParaRPr lang="zh-CN" sz="3600">
              <a:solidFill>
                <a:srgbClr val="FFFFFF"/>
              </a:solidFill>
              <a:ea typeface="黑体" pitchFamily="2" charset="-122"/>
              <a:cs typeface="Arial" charset="0"/>
            </a:endParaRPr>
          </a:p>
        </p:txBody>
      </p:sp>
      <p:sp>
        <p:nvSpPr>
          <p:cNvPr id="61443" name="Rectangle 2"/>
          <p:cNvSpPr>
            <a:spLocks noChangeArrowheads="1"/>
          </p:cNvSpPr>
          <p:nvPr/>
        </p:nvSpPr>
        <p:spPr bwMode="auto">
          <a:xfrm>
            <a:off x="7351713" y="3459163"/>
            <a:ext cx="104298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zh-CN" altLang="zh-CN">
                <a:solidFill>
                  <a:srgbClr val="FFFFFF"/>
                </a:solidFill>
              </a:rPr>
              <a:t>Randy</a:t>
            </a:r>
            <a:endParaRPr lang="en-CA" altLang="zh-CN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1" name="Picture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3375" y="6380163"/>
            <a:ext cx="8477250" cy="160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6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1363" y="547688"/>
            <a:ext cx="5067300" cy="547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557022" y="1691157"/>
            <a:ext cx="2724912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示例：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分布层交换机使用 </a:t>
            </a:r>
            <a:r>
              <a:rPr lang="en-US" altLang="zh-CN" sz="320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EtherChannel </a:t>
            </a:r>
            <a:r>
              <a:rPr lang="zh-CN" altLang="en-US" sz="320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捆绑连接至园区核心</a:t>
            </a:r>
            <a:r>
              <a:rPr lang="zh-CN" altLang="en-US" sz="3200">
                <a:gradFill flip="none" rotWithShape="1">
                  <a:gsLst>
                    <a:gs pos="16000">
                      <a:srgbClr val="6B308E"/>
                    </a:gs>
                    <a:gs pos="100000">
                      <a:srgbClr val="28A7DF"/>
                    </a:gs>
                  </a:gsLst>
                  <a:lin ang="1800000" scaled="0"/>
                  <a:tileRect/>
                </a:gradFill>
                <a:latin typeface="Arial" pitchFamily="34" charset="0"/>
                <a:ea typeface="黑体" pitchFamily="49" charset="-122"/>
                <a:cs typeface="Arial" pitchFamily="34" charset="0"/>
              </a:rPr>
              <a:t>层</a:t>
            </a:r>
            <a:endParaRPr lang="zh-CN" altLang="en-CA">
              <a:latin typeface="Arial" pitchFamily="34" charset="0"/>
              <a:ea typeface="黑体" pitchFamily="49" charset="-122"/>
              <a:cs typeface="Arial" pitchFamily="34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CA" sz="4400" smtClean="0">
                <a:ea typeface="黑体" pitchFamily="49" charset="-122"/>
              </a:rPr>
              <a:t>“当多个物理接口需要与交换机互联时，</a:t>
            </a:r>
            <a:r>
              <a:rPr altLang="zh-CN" sz="4400" err="1" smtClean="0">
                <a:ea typeface="黑体" pitchFamily="49" charset="-122"/>
              </a:rPr>
              <a:t>EtherChannel</a:t>
            </a:r>
            <a:r>
              <a:rPr altLang="zh-CN" sz="4400" smtClean="0">
                <a:ea typeface="黑体" pitchFamily="49" charset="-122"/>
              </a:rPr>
              <a:t> </a:t>
            </a:r>
            <a:r>
              <a:rPr lang="zh-CN" altLang="en-US" sz="4400" smtClean="0">
                <a:ea typeface="黑体" pitchFamily="49" charset="-122"/>
              </a:rPr>
              <a:t>简化了设计并改进了操作。</a:t>
            </a:r>
            <a:r>
              <a:rPr lang="zh-CN" altLang="en-CA" sz="4400" smtClean="0">
                <a:ea typeface="黑体" pitchFamily="49" charset="-122"/>
              </a:rPr>
              <a:t>”</a:t>
            </a:r>
            <a:endParaRPr lang="zh-CN" altLang="en-US" sz="4400"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ea typeface="黑体" pitchFamily="49" charset="-122"/>
              </a:rPr>
              <a:t>生成树操作</a:t>
            </a:r>
            <a:endParaRPr dirty="0">
              <a:ea typeface="黑体" pitchFamily="49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174038" cy="4572000"/>
          </a:xfrm>
        </p:spPr>
        <p:txBody>
          <a:bodyPr/>
          <a:lstStyle/>
          <a:p>
            <a:r>
              <a:rPr lang="zh-CN">
                <a:ea typeface="黑体" pitchFamily="2" charset="-122"/>
                <a:cs typeface="Arial" charset="0"/>
              </a:rPr>
              <a:t>设置两个冗余链路生成树</a:t>
            </a:r>
            <a:r>
              <a:rPr lang="zh-CN" altLang="en-US">
                <a:ea typeface="黑体" pitchFamily="2" charset="-122"/>
                <a:cs typeface="Arial" charset="0"/>
              </a:rPr>
              <a:t>可以防止其中</a:t>
            </a:r>
            <a:r>
              <a:rPr lang="zh-CN">
                <a:ea typeface="黑体" pitchFamily="2" charset="-122"/>
                <a:cs typeface="Arial" charset="0"/>
              </a:rPr>
              <a:t>一个端口</a:t>
            </a:r>
            <a:r>
              <a:rPr lang="zh-CN" altLang="en-US">
                <a:ea typeface="黑体" pitchFamily="2" charset="-122"/>
                <a:cs typeface="Arial" charset="0"/>
              </a:rPr>
              <a:t>出现</a:t>
            </a:r>
            <a:r>
              <a:rPr lang="zh-CN">
                <a:ea typeface="黑体" pitchFamily="2" charset="-122"/>
                <a:cs typeface="Arial" charset="0"/>
              </a:rPr>
              <a:t>环路</a:t>
            </a:r>
          </a:p>
          <a:p>
            <a:pPr>
              <a:buFont typeface="Arial" charset="0"/>
              <a:buNone/>
            </a:pPr>
            <a:endParaRPr altLang="zh-CN">
              <a:ea typeface="黑体" pitchFamily="2" charset="-122"/>
              <a:cs typeface="Arial" charset="0"/>
            </a:endParaRPr>
          </a:p>
          <a:p>
            <a:pPr>
              <a:buFont typeface="Arial" charset="0"/>
              <a:buNone/>
            </a:pPr>
            <a:endParaRPr altLang="zh-CN">
              <a:ea typeface="黑体" pitchFamily="2" charset="-122"/>
              <a:cs typeface="Arial" charset="0"/>
            </a:endParaRPr>
          </a:p>
          <a:p>
            <a:pPr>
              <a:buFont typeface="Arial" charset="0"/>
              <a:buNone/>
            </a:pPr>
            <a:endParaRPr altLang="zh-CN">
              <a:ea typeface="黑体" pitchFamily="2" charset="-122"/>
              <a:cs typeface="Arial" charset="0"/>
            </a:endParaRPr>
          </a:p>
          <a:p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允许生成树将两个物理链路视为一个逻辑端口，以便两个端口在完全转发模式运行</a:t>
            </a:r>
          </a:p>
          <a:p>
            <a:pPr>
              <a:buFont typeface="Arial" charset="0"/>
              <a:buNone/>
            </a:pPr>
            <a:endParaRPr altLang="zh-CN">
              <a:ea typeface="黑体" pitchFamily="2" charset="-122"/>
              <a:cs typeface="Arial" charset="0"/>
            </a:endParaRPr>
          </a:p>
        </p:txBody>
      </p:sp>
      <p:pic>
        <p:nvPicPr>
          <p:cNvPr id="43011" name="Picture 2" descr="C:\Users\User\Documents\PrintScreen Files\Etherchannel-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57450" y="2305050"/>
            <a:ext cx="4516438" cy="1214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3012" name="Picture 3" descr="C:\Users\User\Documents\PrintScreen Files\Etherchannel-2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2188" y="4498975"/>
            <a:ext cx="4906962" cy="1355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>
                <a:ea typeface="黑体" pitchFamily="49" charset="-122"/>
              </a:rPr>
              <a:t>EtherChannel 工作原理</a:t>
            </a:r>
            <a:endParaRPr dirty="0">
              <a:ea typeface="黑体" pitchFamily="49" charset="-122"/>
            </a:endParaRPr>
          </a:p>
        </p:txBody>
      </p:sp>
      <p:sp>
        <p:nvSpPr>
          <p:cNvPr id="44034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183563" cy="4572000"/>
          </a:xfrm>
        </p:spPr>
        <p:txBody>
          <a:bodyPr/>
          <a:lstStyle/>
          <a:p>
            <a:r>
              <a:rPr lang="zh-CN">
                <a:ea typeface="黑体" pitchFamily="2" charset="-122"/>
                <a:cs typeface="Arial" charset="0"/>
              </a:rPr>
              <a:t>如果组中的一条物理链路</a:t>
            </a:r>
            <a:r>
              <a:rPr lang="zh-CN" altLang="en-US">
                <a:ea typeface="黑体" pitchFamily="2" charset="-122"/>
                <a:cs typeface="Arial" charset="0"/>
              </a:rPr>
              <a:t>失败，则</a:t>
            </a:r>
            <a:r>
              <a:rPr lang="zh-CN">
                <a:ea typeface="黑体" pitchFamily="2" charset="-122"/>
                <a:cs typeface="Arial" charset="0"/>
              </a:rPr>
              <a:t>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只丢失该链路提供的带宽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>
                <a:ea typeface="黑体" pitchFamily="2" charset="-122"/>
                <a:cs typeface="Arial" charset="0"/>
              </a:rPr>
              <a:t>如果该物理链路</a:t>
            </a:r>
            <a:r>
              <a:rPr lang="zh-CN" altLang="en-US">
                <a:ea typeface="黑体" pitchFamily="2" charset="-122"/>
                <a:cs typeface="Arial" charset="0"/>
              </a:rPr>
              <a:t>恢复</a:t>
            </a:r>
            <a:r>
              <a:rPr lang="zh-CN">
                <a:ea typeface="黑体" pitchFamily="2" charset="-122"/>
                <a:cs typeface="Arial" charset="0"/>
              </a:rPr>
              <a:t>，则会动态添加</a:t>
            </a:r>
            <a:r>
              <a:rPr lang="zh-CN" altLang="en-US">
                <a:ea typeface="黑体" pitchFamily="2" charset="-122"/>
                <a:cs typeface="Arial" charset="0"/>
              </a:rPr>
              <a:t>到 </a:t>
            </a:r>
            <a:r>
              <a:rPr lang="zh-CN" altLang="zh-CN">
                <a:ea typeface="黑体" pitchFamily="2" charset="-122"/>
                <a:cs typeface="Arial" charset="0"/>
              </a:rPr>
              <a:t>EtherChannel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endParaRPr lang="en-CA">
              <a:ea typeface="黑体" pitchFamily="2" charset="-122"/>
              <a:cs typeface="Arial" charset="0"/>
            </a:endParaRPr>
          </a:p>
          <a:p>
            <a:r>
              <a:rPr lang="zh-CN">
                <a:ea typeface="黑体" pitchFamily="2" charset="-122"/>
                <a:cs typeface="Arial" charset="0"/>
              </a:rPr>
              <a:t>生成树将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捆绑视为单个逻辑交换端口，并调整生成树开销来反映带宽增加情况。</a:t>
            </a:r>
          </a:p>
          <a:p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不一定配置为 </a:t>
            </a:r>
            <a:r>
              <a:rPr lang="zh-CN" altLang="zh-CN">
                <a:ea typeface="黑体" pitchFamily="2" charset="-122"/>
                <a:cs typeface="Arial" charset="0"/>
              </a:rPr>
              <a:t>TRUNK</a:t>
            </a:r>
            <a:r>
              <a:rPr lang="zh-CN">
                <a:ea typeface="黑体" pitchFamily="2" charset="-122"/>
                <a:cs typeface="Arial" charset="0"/>
              </a:rPr>
              <a:t>，具体取决于所需的设计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 dirty="0">
                <a:ea typeface="黑体" pitchFamily="49" charset="-122"/>
              </a:rPr>
              <a:t>EtherChannel 术语</a:t>
            </a:r>
            <a:endParaRPr dirty="0">
              <a:ea typeface="黑体" pitchFamily="49" charset="-122"/>
            </a:endParaRPr>
          </a:p>
        </p:txBody>
      </p:sp>
      <p:sp>
        <p:nvSpPr>
          <p:cNvPr id="45058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577263" cy="4572000"/>
          </a:xfrm>
        </p:spPr>
        <p:txBody>
          <a:bodyPr/>
          <a:lstStyle/>
          <a:p>
            <a:r>
              <a:rPr lang="zh-CN">
                <a:ea typeface="黑体" pitchFamily="2" charset="-122"/>
                <a:cs typeface="Arial" charset="0"/>
              </a:rPr>
              <a:t>我们使用</a:t>
            </a:r>
            <a:r>
              <a:rPr lang="zh-CN" b="1" i="1">
                <a:ea typeface="黑体" pitchFamily="2" charset="-122"/>
                <a:cs typeface="Arial" charset="0"/>
              </a:rPr>
              <a:t> </a:t>
            </a:r>
            <a:r>
              <a:rPr lang="zh-CN" altLang="zh-CN" b="1" i="1">
                <a:ea typeface="黑体" pitchFamily="2" charset="-122"/>
                <a:cs typeface="Arial" charset="0"/>
              </a:rPr>
              <a:t>channel-group</a:t>
            </a:r>
            <a:r>
              <a:rPr lang="zh-CN" altLang="zh-CN">
                <a:ea typeface="黑体" pitchFamily="2" charset="-122"/>
                <a:cs typeface="Arial" charset="0"/>
              </a:rPr>
              <a:t> </a:t>
            </a:r>
            <a:r>
              <a:rPr lang="zh-CN">
                <a:ea typeface="黑体" pitchFamily="2" charset="-122"/>
                <a:cs typeface="Arial" charset="0"/>
              </a:rPr>
              <a:t>命令聚合多个以太网端口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>
                <a:ea typeface="黑体" pitchFamily="2" charset="-122"/>
                <a:cs typeface="Arial" charset="0"/>
              </a:rPr>
              <a:t>所</a:t>
            </a:r>
            <a:r>
              <a:rPr lang="zh-CN" altLang="en-US">
                <a:ea typeface="黑体" pitchFamily="2" charset="-122"/>
                <a:cs typeface="Arial" charset="0"/>
              </a:rPr>
              <a:t>创建</a:t>
            </a:r>
            <a:r>
              <a:rPr lang="zh-CN">
                <a:ea typeface="黑体" pitchFamily="2" charset="-122"/>
                <a:cs typeface="Arial" charset="0"/>
              </a:rPr>
              <a:t>的单个逻辑接口称为 </a:t>
            </a:r>
            <a:r>
              <a:rPr lang="zh-CN" altLang="zh-CN" b="1" i="1">
                <a:ea typeface="黑体" pitchFamily="2" charset="-122"/>
                <a:cs typeface="Arial" charset="0"/>
              </a:rPr>
              <a:t>port</a:t>
            </a:r>
            <a:r>
              <a:rPr lang="zh-CN" altLang="zh-CN" b="1">
                <a:ea typeface="黑体" pitchFamily="2" charset="-122"/>
                <a:cs typeface="Arial" charset="0"/>
              </a:rPr>
              <a:t>-</a:t>
            </a:r>
            <a:r>
              <a:rPr lang="zh-CN" altLang="zh-CN" b="1" i="1">
                <a:ea typeface="黑体" pitchFamily="2" charset="-122"/>
                <a:cs typeface="Arial" charset="0"/>
              </a:rPr>
              <a:t>channel</a:t>
            </a:r>
            <a:r>
              <a:rPr lang="zh-CN" altLang="en-US" i="1">
                <a:ea typeface="黑体" pitchFamily="2" charset="-122"/>
                <a:cs typeface="Arial" charset="0"/>
              </a:rPr>
              <a:t>。</a:t>
            </a:r>
            <a:endParaRPr lang="en-CA" i="1">
              <a:ea typeface="黑体" pitchFamily="2" charset="-122"/>
              <a:cs typeface="Arial" charset="0"/>
            </a:endParaRPr>
          </a:p>
          <a:p>
            <a:r>
              <a:rPr lang="zh-CN">
                <a:ea typeface="黑体" pitchFamily="2" charset="-122"/>
                <a:cs typeface="Arial" charset="0"/>
              </a:rPr>
              <a:t>在 </a:t>
            </a:r>
            <a:r>
              <a:rPr lang="zh-CN" altLang="zh-CN">
                <a:ea typeface="黑体" pitchFamily="2" charset="-122"/>
                <a:cs typeface="Arial" charset="0"/>
              </a:rPr>
              <a:t>Cisco Catalyst </a:t>
            </a:r>
            <a:r>
              <a:rPr lang="zh-CN">
                <a:ea typeface="黑体" pitchFamily="2" charset="-122"/>
                <a:cs typeface="Arial" charset="0"/>
              </a:rPr>
              <a:t>交换机上，我们可以聚合八个 </a:t>
            </a:r>
            <a:r>
              <a:rPr lang="zh-CN" altLang="zh-CN">
                <a:ea typeface="黑体" pitchFamily="2" charset="-122"/>
                <a:cs typeface="Arial" charset="0"/>
              </a:rPr>
              <a:t>10/100 </a:t>
            </a:r>
            <a:r>
              <a:rPr lang="zh-CN">
                <a:ea typeface="黑体" pitchFamily="2" charset="-122"/>
                <a:cs typeface="Arial" charset="0"/>
              </a:rPr>
              <a:t>端口，创建一个具有 </a:t>
            </a:r>
            <a:r>
              <a:rPr lang="zh-CN" altLang="zh-CN">
                <a:ea typeface="黑体" pitchFamily="2" charset="-122"/>
                <a:cs typeface="Arial" charset="0"/>
              </a:rPr>
              <a:t>800 Mbps </a:t>
            </a:r>
            <a:r>
              <a:rPr lang="zh-CN">
                <a:ea typeface="黑体" pitchFamily="2" charset="-122"/>
                <a:cs typeface="Arial" charset="0"/>
              </a:rPr>
              <a:t>带宽的 </a:t>
            </a:r>
            <a:r>
              <a:rPr lang="zh-CN" altLang="zh-CN">
                <a:ea typeface="黑体" pitchFamily="2" charset="-122"/>
                <a:cs typeface="Arial" charset="0"/>
              </a:rPr>
              <a:t>port-channel</a:t>
            </a:r>
            <a:r>
              <a:rPr lang="zh-CN">
                <a:ea typeface="黑体" pitchFamily="2" charset="-122"/>
                <a:cs typeface="Arial" charset="0"/>
              </a:rPr>
              <a:t>（文档可能表示 </a:t>
            </a:r>
            <a:r>
              <a:rPr lang="zh-CN" altLang="zh-CN">
                <a:ea typeface="黑体" pitchFamily="2" charset="-122"/>
                <a:cs typeface="Arial" charset="0"/>
              </a:rPr>
              <a:t>1600 Mbps</a:t>
            </a:r>
            <a:r>
              <a:rPr lang="zh-CN">
                <a:ea typeface="黑体" pitchFamily="2" charset="-122"/>
                <a:cs typeface="Arial" charset="0"/>
              </a:rPr>
              <a:t>，因为捆绑是全双工操作）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endParaRPr lang="en-CA">
              <a:ea typeface="黑体" pitchFamily="2" charset="-122"/>
              <a:cs typeface="Arial" charset="0"/>
            </a:endParaRPr>
          </a:p>
          <a:p>
            <a:r>
              <a:rPr lang="zh-CN">
                <a:ea typeface="黑体" pitchFamily="2" charset="-122"/>
                <a:cs typeface="Arial" charset="0"/>
              </a:rPr>
              <a:t>如果条件允许，我们可以聚合八个千兆端口</a:t>
            </a:r>
          </a:p>
          <a:p>
            <a:r>
              <a:rPr lang="zh-CN">
                <a:ea typeface="黑体" pitchFamily="2" charset="-122"/>
                <a:cs typeface="Arial" charset="0"/>
              </a:rPr>
              <a:t>捆绑中的所有端口必须具有相同的运行状态和配置 </a:t>
            </a:r>
            <a:endParaRPr lang="zh-CN" altLang="en-US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zh-CN">
                <a:ea typeface="黑体" pitchFamily="49" charset="-122"/>
              </a:rPr>
              <a:t>EtherChannel 负载均衡</a:t>
            </a:r>
            <a:endParaRPr dirty="0">
              <a:ea typeface="黑体" pitchFamily="49" charset="-122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228600" y="1736725"/>
            <a:ext cx="8120063" cy="4572000"/>
          </a:xfrm>
        </p:spPr>
        <p:txBody>
          <a:bodyPr/>
          <a:lstStyle/>
          <a:p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组中的所有物理端口</a:t>
            </a:r>
            <a:r>
              <a:rPr lang="zh-CN" altLang="en-US">
                <a:ea typeface="黑体" pitchFamily="2" charset="-122"/>
                <a:cs typeface="Arial" charset="0"/>
              </a:rPr>
              <a:t>实施</a:t>
            </a:r>
            <a:r>
              <a:rPr lang="zh-CN">
                <a:ea typeface="黑体" pitchFamily="2" charset="-122"/>
                <a:cs typeface="Arial" charset="0"/>
              </a:rPr>
              <a:t> </a:t>
            </a:r>
            <a:r>
              <a:rPr lang="zh-CN" altLang="zh-CN">
                <a:ea typeface="黑体" pitchFamily="2" charset="-122"/>
                <a:cs typeface="Arial" charset="0"/>
              </a:rPr>
              <a:t>EtherChannel </a:t>
            </a:r>
            <a:r>
              <a:rPr lang="zh-CN">
                <a:ea typeface="黑体" pitchFamily="2" charset="-122"/>
                <a:cs typeface="Arial" charset="0"/>
              </a:rPr>
              <a:t>负载共享（负载均衡）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endParaRPr lang="en-CA">
              <a:ea typeface="黑体" pitchFamily="2" charset="-122"/>
              <a:cs typeface="Arial" charset="0"/>
            </a:endParaRPr>
          </a:p>
          <a:p>
            <a:r>
              <a:rPr lang="zh-CN">
                <a:ea typeface="黑体" pitchFamily="2" charset="-122"/>
                <a:cs typeface="Arial" charset="0"/>
              </a:rPr>
              <a:t>默认负载共享方法使用帧中的源 </a:t>
            </a:r>
            <a:r>
              <a:rPr lang="zh-CN" altLang="zh-CN">
                <a:ea typeface="黑体" pitchFamily="2" charset="-122"/>
                <a:cs typeface="Arial" charset="0"/>
              </a:rPr>
              <a:t>MAC</a:t>
            </a:r>
            <a:r>
              <a:rPr lang="zh-CN" altLang="en-US">
                <a:ea typeface="黑体" pitchFamily="2" charset="-122"/>
                <a:cs typeface="Arial" charset="0"/>
              </a:rPr>
              <a:t>。</a:t>
            </a:r>
            <a:r>
              <a:rPr lang="zh-CN">
                <a:ea typeface="黑体" pitchFamily="2" charset="-122"/>
                <a:cs typeface="Arial" charset="0"/>
              </a:rPr>
              <a:t>来自不同源的帧会被发送到不同端口，但来自一个源的所有帧会被发送到同一端口。</a:t>
            </a:r>
          </a:p>
          <a:p>
            <a:pPr>
              <a:buFont typeface="Arial" charset="0"/>
              <a:buNone/>
            </a:pPr>
            <a:r>
              <a:rPr lang="zh-CN">
                <a:ea typeface="黑体" pitchFamily="2" charset="-122"/>
                <a:cs typeface="Arial" charset="0"/>
              </a:rPr>
              <a:t>我们可以使用全局命令更改默认负载均衡：</a:t>
            </a:r>
            <a:r>
              <a:rPr lang="zh-CN" altLang="zh-CN" b="1">
                <a:ea typeface="黑体" pitchFamily="2" charset="-122"/>
                <a:cs typeface="Arial" charset="0"/>
              </a:rPr>
              <a:t>port-channel load-balance [dst-ip | dst-mac | src-dst-ip |  src-dst-mac | src-ip | src-mac]</a:t>
            </a:r>
            <a:endParaRPr lang="en-CA" altLang="zh-CN">
              <a:ea typeface="黑体" pitchFamily="2" charset="-122"/>
              <a:cs typeface="Arial" charset="0"/>
            </a:endParaRPr>
          </a:p>
          <a:p>
            <a:pPr>
              <a:buFont typeface="Arial" charset="0"/>
              <a:buNone/>
            </a:pPr>
            <a:r>
              <a:rPr lang="zh-CN" altLang="zh-CN">
                <a:ea typeface="黑体" pitchFamily="2" charset="-122"/>
                <a:cs typeface="Arial" charset="0"/>
              </a:rPr>
              <a:t>  </a:t>
            </a:r>
            <a:endParaRPr altLang="zh-CN">
              <a:ea typeface="黑体" pitchFamily="2" charset="-122"/>
              <a:cs typeface="Arial" charset="0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422561" y="772741"/>
            <a:ext cx="8112125" cy="4549067"/>
          </a:xfrm>
        </p:spPr>
        <p:txBody>
          <a:bodyPr/>
          <a:lstStyle/>
          <a:p>
            <a:pPr fontAlgn="auto">
              <a:lnSpc>
                <a:spcPct val="100000"/>
              </a:lnSpc>
              <a:spcAft>
                <a:spcPts val="0"/>
              </a:spcAft>
              <a:defRPr/>
            </a:pPr>
            <a:r>
              <a:rPr lang="zh-CN" altLang="en-US" sz="4000" smtClean="0">
                <a:ea typeface="黑体" pitchFamily="49" charset="-122"/>
              </a:rPr>
              <a:t>一个重要概念是，以太网帧在 </a:t>
            </a:r>
            <a:r>
              <a:rPr altLang="zh-CN" sz="4000" err="1" smtClean="0">
                <a:ea typeface="黑体" pitchFamily="49" charset="-122"/>
              </a:rPr>
              <a:t>EtherChannel</a:t>
            </a:r>
            <a:r>
              <a:rPr altLang="zh-CN" sz="4000" smtClean="0">
                <a:ea typeface="黑体" pitchFamily="49" charset="-122"/>
              </a:rPr>
              <a:t> </a:t>
            </a:r>
            <a:r>
              <a:rPr lang="zh-CN" altLang="en-US" sz="4000" smtClean="0">
                <a:ea typeface="黑体" pitchFamily="49" charset="-122"/>
              </a:rPr>
              <a:t>上“不分段”或“不分裂” </a:t>
            </a:r>
            <a:r>
              <a:rPr altLang="zh-CN" sz="4000" smtClean="0">
                <a:ea typeface="黑体" pitchFamily="49" charset="-122"/>
              </a:rPr>
              <a:t>- </a:t>
            </a:r>
            <a:r>
              <a:rPr lang="zh-CN" altLang="en-US" sz="4000" smtClean="0">
                <a:ea typeface="黑体" pitchFamily="49" charset="-122"/>
              </a:rPr>
              <a:t>以太网帧发送到一个选定端口并原封不动地遍历链路。</a:t>
            </a:r>
            <a:endParaRPr lang="zh-CN" altLang="en-US" sz="4000">
              <a:ea typeface="黑体" pitchFamily="49" charset="-122"/>
            </a:endParaRPr>
          </a:p>
        </p:txBody>
      </p:sp>
    </p:spTree>
  </p:cSld>
  <p:clrMapOvr>
    <a:masterClrMapping/>
  </p:clrMapOvr>
  <p:transition spd="med"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etAcad_White_PPT_Template 05Oct12">
  <a:themeElements>
    <a:clrScheme name="Cisco NetAcad">
      <a:dk1>
        <a:srgbClr val="2AA7DF"/>
      </a:dk1>
      <a:lt1>
        <a:srgbClr val="FFFFFF"/>
      </a:lt1>
      <a:dk2>
        <a:srgbClr val="6B308E"/>
      </a:dk2>
      <a:lt2>
        <a:srgbClr val="000000"/>
      </a:lt2>
      <a:accent1>
        <a:srgbClr val="00938E"/>
      </a:accent1>
      <a:accent2>
        <a:srgbClr val="3EB549"/>
      </a:accent2>
      <a:accent3>
        <a:srgbClr val="D81673"/>
      </a:accent3>
      <a:accent4>
        <a:srgbClr val="234493"/>
      </a:accent4>
      <a:accent5>
        <a:srgbClr val="ED2D28"/>
      </a:accent5>
      <a:accent6>
        <a:srgbClr val="F68B21"/>
      </a:accent6>
      <a:hlink>
        <a:srgbClr val="2AA7DF"/>
      </a:hlink>
      <a:folHlink>
        <a:srgbClr val="ACB2C2"/>
      </a:folHlink>
    </a:clrScheme>
    <a:fontScheme name="Cisco 2010_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NetAcad_White_PPT_Template 05Oct12</Template>
  <TotalTime>269</TotalTime>
  <Words>1008</Words>
  <Application>Microsoft Office PowerPoint</Application>
  <PresentationFormat>全屏显示(4:3)</PresentationFormat>
  <Paragraphs>55</Paragraphs>
  <Slides>23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演示文稿设计模板</vt:lpstr>
      </vt:variant>
      <vt:variant>
        <vt:i4>28</vt:i4>
      </vt:variant>
      <vt:variant>
        <vt:lpstr>幻灯片标题</vt:lpstr>
      </vt:variant>
      <vt:variant>
        <vt:i4>23</vt:i4>
      </vt:variant>
    </vt:vector>
  </HeadingPairs>
  <TitlesOfParts>
    <vt:vector size="56" baseType="lpstr">
      <vt:lpstr>Arial</vt:lpstr>
      <vt:lpstr>宋体</vt:lpstr>
      <vt:lpstr>Calibri</vt:lpstr>
      <vt:lpstr>黑体</vt:lpstr>
      <vt:lpstr>Times New Roman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NetAcad_White_PPT_Template 05Oct12</vt:lpstr>
      <vt:lpstr>EtherChannel 的概念和配置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</vt:vector>
  </TitlesOfParts>
  <Company>Cisco Systems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Real, Relevant,  Surprising and Fresh: Cisco Brand</dc:title>
  <dc:creator>Melissa Gabriel</dc:creator>
  <cp:lastModifiedBy>Bobby</cp:lastModifiedBy>
  <cp:revision>35</cp:revision>
  <dcterms:created xsi:type="dcterms:W3CDTF">2012-10-09T16:58:47Z</dcterms:created>
  <dcterms:modified xsi:type="dcterms:W3CDTF">2013-09-17T01:57:22Z</dcterms:modified>
</cp:coreProperties>
</file>