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" t="2300" r="1024" b="2803"/>
          <a:stretch/>
        </p:blipFill>
        <p:spPr bwMode="auto">
          <a:xfrm>
            <a:off x="65431" y="711646"/>
            <a:ext cx="9057114" cy="42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12276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2015</a:t>
            </a:r>
            <a:r>
              <a:rPr lang="zh-CN" altLang="en-US" sz="3200" dirty="0" smtClean="0"/>
              <a:t>下上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603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29242" y="6113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en-US" altLang="zh-CN" sz="4400" dirty="0" smtClean="0"/>
              <a:t>A B C E H L = 2+3+5+2+3=15</a:t>
            </a:r>
          </a:p>
          <a:p>
            <a:pPr marL="571500" indent="-571500">
              <a:buFont typeface="Wingdings" pitchFamily="2" charset="2"/>
              <a:buChar char="l"/>
            </a:pPr>
            <a:r>
              <a:rPr lang="en-US" altLang="zh-CN" sz="4400" dirty="0" smtClean="0"/>
              <a:t>A B C E F J L = 2+3+5+3+2+1=16</a:t>
            </a:r>
          </a:p>
          <a:p>
            <a:pPr marL="571500" indent="-571500">
              <a:buFont typeface="Wingdings" pitchFamily="2" charset="2"/>
              <a:buChar char="l"/>
            </a:pPr>
            <a:r>
              <a:rPr lang="en-US" altLang="zh-CN" sz="4400" dirty="0" smtClean="0"/>
              <a:t>A B C E F I K L = 2+3+5+3+5+4+2=24</a:t>
            </a:r>
          </a:p>
          <a:p>
            <a:pPr marL="571500" indent="-571500">
              <a:buFont typeface="Wingdings" pitchFamily="2" charset="2"/>
              <a:buChar char="l"/>
            </a:pPr>
            <a:r>
              <a:rPr lang="en-US" altLang="zh-CN" sz="4400" dirty="0" smtClean="0"/>
              <a:t>A B F J L = 2+4+2+1=9</a:t>
            </a:r>
          </a:p>
          <a:p>
            <a:pPr marL="571500" indent="-571500">
              <a:buFont typeface="Wingdings" pitchFamily="2" charset="2"/>
              <a:buChar char="l"/>
            </a:pPr>
            <a:r>
              <a:rPr lang="en-US" altLang="zh-CN" sz="4400" dirty="0" smtClean="0"/>
              <a:t>A B F I K L =2+4+5+4+2=17</a:t>
            </a:r>
          </a:p>
          <a:p>
            <a:pPr marL="571500" indent="-571500">
              <a:buFont typeface="Wingdings" pitchFamily="2" charset="2"/>
              <a:buChar char="l"/>
            </a:pPr>
            <a:r>
              <a:rPr lang="en-US" altLang="zh-CN" sz="4400" dirty="0" smtClean="0"/>
              <a:t>A B D G I K L =2+5+3+6+4+2=22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576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8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2276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2014</a:t>
            </a:r>
            <a:r>
              <a:rPr lang="zh-CN" altLang="en-US" sz="3200" dirty="0" smtClean="0"/>
              <a:t>下上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548680"/>
            <a:ext cx="882015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十字星 6"/>
          <p:cNvSpPr/>
          <p:nvPr/>
        </p:nvSpPr>
        <p:spPr>
          <a:xfrm>
            <a:off x="2018477" y="3501008"/>
            <a:ext cx="537299" cy="576064"/>
          </a:xfrm>
          <a:prstGeom prst="star4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96136" y="1844824"/>
            <a:ext cx="158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</a:t>
            </a:r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天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9119" y="1844824"/>
            <a:ext cx="15824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17</a:t>
            </a:r>
            <a:r>
              <a:rPr lang="zh-CN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天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59827" y="5816005"/>
            <a:ext cx="31919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20-17=3</a:t>
            </a:r>
            <a:r>
              <a:rPr lang="zh-CN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天</a:t>
            </a:r>
            <a:endParaRPr lang="zh-CN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543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52451E-6 C 0.00591 -0.00833 0.00625 -0.02104 0.01198 -0.02983 C 0.01754 -0.03816 0.02466 -0.0451 0.02986 -0.05388 C 0.03282 -0.05874 0.03507 -0.06406 0.03889 -0.06776 C 0.04497 -0.07377 0.05087 -0.07909 0.05677 -0.08557 C 0.06198 -0.09135 0.06233 -0.0969 0.06875 -0.09944 C 0.07795 -0.108 0.08316 -0.11286 0.09115 -0.12327 C 0.09618 -0.12974 0.09757 -0.13645 0.10452 -0.13922 C 0.10695 -0.13853 0.1099 -0.13922 0.11198 -0.13737 C 0.11789 -0.13205 0.11042 -0.12188 0.10747 -0.11933 C 0.10035 -0.12257 0.09948 -0.12558 0.10157 -0.13529 C 0.10191 -0.13737 0.10191 -0.13992 0.10295 -0.1413 C 0.10556 -0.14477 0.10903 -0.14662 0.11198 -0.14917 C 0.11771 -0.15402 0.1217 -0.16027 0.1283 -0.16304 C 0.13177 -0.16767 0.13577 -0.1679 0.13889 -0.17299 C 0.14306 -0.17969 0.1507 -0.19218 0.15677 -0.19496 C 0.16285 -0.20745 0.15608 -0.19611 0.16424 -0.20282 C 0.16545 -0.20375 0.16598 -0.20583 0.16719 -0.20698 C 0.17014 -0.20976 0.17622 -0.21485 0.17622 -0.21485 C 0.18299 -0.22826 0.17969 -0.22317 0.18507 -0.2308 C 0.19028 -0.2234 0.19202 -0.22294 0.18507 -0.21693 C 0.17535 -0.22086 0.17952 -0.23034 0.18212 -0.24075 C 0.18507 -0.24006 0.18854 -0.24075 0.19115 -0.23867 C 0.19254 -0.23751 0.19184 -0.2345 0.19254 -0.23265 C 0.19323 -0.23057 0.19427 -0.22849 0.19549 -0.22664 C 0.20278 -0.21554 0.20052 -0.21785 0.20903 -0.21485 C 0.21337 -0.21092 0.21598 -0.20722 0.22084 -0.2049 C 0.22604 -0.19843 0.22257 -0.19611 0.22986 -0.19288 C 0.23438 -0.18709 0.23837 -0.18617 0.24323 -0.18108 C 0.24688 -0.17738 0.24896 -0.17067 0.25226 -0.16721 C 0.25452 -0.16489 0.26268 -0.1605 0.26563 -0.15911 C 0.26997 -0.15379 0.27344 -0.1531 0.27917 -0.15125 C 0.28611 -0.14524 0.2908 -0.13645 0.29549 -0.12743 C 0.29532 -0.12581 0.29497 -0.11425 0.29115 -0.11332 C 0.28907 -0.11286 0.28716 -0.11471 0.28507 -0.1154 C 0.28212 -0.11656 0.27622 -0.11933 0.27622 -0.11933 C 0.27674 -0.12141 0.27657 -0.12396 0.27761 -0.12535 C 0.28021 -0.12882 0.28664 -0.13321 0.28664 -0.13321 C 0.28854 -0.13252 0.2908 -0.13275 0.29254 -0.13136 C 0.2941 -0.12997 0.29427 -0.1272 0.29549 -0.12535 C 0.3 -0.11795 0.30295 -0.11078 0.30903 -0.10546 C 0.31407 -0.09528 0.31736 -0.0858 0.3224 -0.07562 C 0.32848 -0.06314 0.32084 -0.06267 0.33282 -0.05782 C 0.33334 -0.05574 0.33316 -0.05296 0.33438 -0.0518 C 0.33698 -0.04949 0.34323 -0.04787 0.34323 -0.04787 C 0.34723 -0.04278 0.35209 -0.04001 0.35677 -0.03585 C 0.36198 -0.02521 0.36285 -0.02174 0.3717 -0.01804 C 0.37414 -0.01596 0.37761 -0.01364 0.37917 -0.00994 C 0.38455 0.00254 0.37604 -0.01018 0.38368 3.52451E-6 C 0.38125 0.02451 0.38125 0.01827 0.36129 0.01573 C 0.36146 0.01318 0.36337 -0.00879 0.36563 -0.01203 C 0.36667 -0.01364 0.36858 -0.01341 0.37014 -0.01411 C 0.40382 -0.01226 0.43316 -0.0074 0.46719 -0.00601 C 0.47969 -0.00671 0.49202 -0.00809 0.50452 -0.00809 C 0.50712 -0.00809 0.5099 -0.00809 0.51198 -0.00601 C 0.51354 -0.00462 0.5158 0.00509 0.5165 0.00786 C 0.51424 0.02266 0.51407 0.02266 0.50295 0.01989 C 0.5007 0.01018 0.50209 0.00139 0.50452 -0.00809 C 0.50643 -0.0074 0.50886 -0.00763 0.51042 -0.00601 C 0.51372 -0.00254 0.51129 0.01526 0.51042 0.01781 C 0.5099 0.01966 0.50747 0.0192 0.50591 0.01989 C 0.50139 0.01341 0.49827 0.0111 0.50452 -0.00208 C 0.50556 -0.00439 0.50851 -0.00069 0.51042 3.52451E-6 C 0.51233 0.00971 0.51181 0.01272 0.50452 0.01573 C 0.504 0.01388 0.50295 0.01203 0.50295 0.00994 C 0.50295 0.00717 0.50452 0.00185 0.50452 0.00185 " pathEditMode="relative" ptsTypes="fffffffffffffffffffffffffffffffffffffffffffffffffffffffffffffffffA">
                                      <p:cBhvr>
                                        <p:cTn id="6" dur="1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909 -0.00925 0.04461 -0.0037 0.06562 -0.00601 C 0.08003 -0.00994 0.09461 -0.00809 0.10885 -0.01387 C 0.14774 -0.01318 0.18645 -0.01318 0.22534 -0.01202 C 0.22829 -0.01202 0.23177 -0.01226 0.2342 -0.00994 C 0.24305 -0.00162 0.23767 0.0037 0.24774 0.00786 C 0.25156 0.02475 0.246 0.00416 0.25225 0.01781 C 0.25729 0.02868 0.24878 0.01966 0.25816 0.02775 C 0.26302 0.03747 0.26614 0.04811 0.27465 0.05157 C 0.27569 0.05366 0.27638 0.05597 0.2776 0.05759 C 0.27882 0.05921 0.28107 0.05967 0.28211 0.06152 C 0.28593 0.06799 0.28402 0.07632 0.28958 0.08349 C 0.29114 0.08996 0.29184 0.09436 0.29548 0.09945 C 0.29722 0.10615 0.30763 0.13899 0.3118 0.13922 C 0.33715 0.14107 0.36267 0.14038 0.38802 0.14107 C 0.40659 0.14547 0.42829 0.15148 0.44479 0.13714 C 0.44861 0.12928 0.45191 0.12188 0.45659 0.11517 C 0.45885 0.10662 0.46458 0.09343 0.46857 0.08534 C 0.47048 0.07563 0.47187 0.06198 0.47604 0.05366 C 0.47725 0.05134 0.47916 0.04996 0.48055 0.04764 C 0.48576 0.03885 0.48975 0.02984 0.49548 0.02174 C 0.49757 0.01388 0.49739 0.01087 0.50295 0.00601 C 0.50659 -0.00115 0.50434 0.00116 0.50885 -0.00208 L 0.54913 -0.02197 " pathEditMode="relative" ptsTypes="ffffffffffffffffffffff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build="allAtOnce"/>
      <p:bldP spid="11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63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Cloud.Tse</dc:creator>
  <cp:lastModifiedBy>Cloud.Tse</cp:lastModifiedBy>
  <cp:revision>4</cp:revision>
  <dcterms:created xsi:type="dcterms:W3CDTF">2017-10-08T14:44:36Z</dcterms:created>
  <dcterms:modified xsi:type="dcterms:W3CDTF">2017-10-08T15:36:00Z</dcterms:modified>
</cp:coreProperties>
</file>