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82" y="188640"/>
            <a:ext cx="8552426" cy="6048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2027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332656"/>
            <a:ext cx="850868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31312" cy="5904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6515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93" y="1784648"/>
            <a:ext cx="64960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4"/>
            <a:ext cx="8567343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852654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04664"/>
            <a:ext cx="8251868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60648"/>
            <a:ext cx="7894163" cy="6120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645453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23715"/>
            <a:ext cx="8014167" cy="394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4" y="476672"/>
            <a:ext cx="8112901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6672"/>
            <a:ext cx="8424120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280920" cy="608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458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88640"/>
            <a:ext cx="6552728" cy="3933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7" y="1970718"/>
            <a:ext cx="6057900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27" y="0"/>
            <a:ext cx="5765725" cy="2108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6264696" cy="3064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338" y="2996952"/>
            <a:ext cx="6276975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036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6524625" cy="537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587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840760" cy="486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58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41" y="0"/>
            <a:ext cx="65151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067300"/>
            <a:ext cx="64770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58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66579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" y="836712"/>
            <a:ext cx="7888287" cy="5930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093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640"/>
            <a:ext cx="8508597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8667"/>
            <a:ext cx="7128792" cy="1659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6951612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7650712" cy="6158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0647"/>
            <a:ext cx="8640960" cy="620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0289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372218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32656"/>
            <a:ext cx="713272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5" y="5549230"/>
            <a:ext cx="52101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76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全屏显示(4:3)</PresentationFormat>
  <Paragraphs>0</Paragraphs>
  <Slides>25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Cloud.Tse</dc:creator>
  <cp:lastModifiedBy>Cloud.Tse</cp:lastModifiedBy>
  <cp:revision>5</cp:revision>
  <dcterms:created xsi:type="dcterms:W3CDTF">2015-05-07T05:32:56Z</dcterms:created>
  <dcterms:modified xsi:type="dcterms:W3CDTF">2015-05-07T06:42:33Z</dcterms:modified>
</cp:coreProperties>
</file>