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780" r:id="rId2"/>
    <p:sldId id="1251" r:id="rId3"/>
    <p:sldId id="1250" r:id="rId4"/>
    <p:sldId id="1165" r:id="rId5"/>
    <p:sldId id="1166" r:id="rId6"/>
    <p:sldId id="1252" r:id="rId7"/>
    <p:sldId id="1168" r:id="rId8"/>
    <p:sldId id="262" r:id="rId9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595959"/>
    <a:srgbClr val="404040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75" autoAdjust="0"/>
    <p:restoredTop sz="93987" autoAdjust="0"/>
  </p:normalViewPr>
  <p:slideViewPr>
    <p:cSldViewPr snapToGrid="0" snapToObjects="1">
      <p:cViewPr varScale="1">
        <p:scale>
          <a:sx n="145" d="100"/>
          <a:sy n="145" d="100"/>
        </p:scale>
        <p:origin x="252" y="114"/>
      </p:cViewPr>
      <p:guideLst>
        <p:guide orient="horz" pos="173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7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3/9/2021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3/9/2021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2021/3/9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sym typeface="+mn-ea"/>
              </a:rPr>
              <a:t>精灵图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7197" y="1025111"/>
            <a:ext cx="6568803" cy="1853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为什么需要精灵图？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精灵图的使用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精灵图课堂案例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sym typeface="+mn-ea"/>
              </a:rPr>
              <a:t>精灵图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4" name="图片 3" descr="s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43" y="1386843"/>
            <a:ext cx="3522163" cy="110920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97197" y="2878676"/>
            <a:ext cx="6568803" cy="1853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一个网页中往往会应用很多小的背景图像作为修饰，当网页中的图像过多时，服务器就会频繁地接</a:t>
            </a:r>
            <a:r>
              <a:rPr lang="zh-CN" altLang="en-US" dirty="0">
                <a:sym typeface="+mn-ea"/>
              </a:rPr>
              <a:t>收</a:t>
            </a:r>
            <a:r>
              <a:rPr lang="zh-CN" dirty="0">
                <a:sym typeface="+mn-ea"/>
              </a:rPr>
              <a:t>和发送请求图片，造成服务器请求压力过大，这将大大降低页面的加载速度。</a:t>
            </a:r>
            <a:endParaRPr lang="en-US" altLang="zh-CN" dirty="0">
              <a:sym typeface="+mn-ea"/>
            </a:endParaRPr>
          </a:p>
          <a:p>
            <a:r>
              <a:rPr lang="zh-CN" dirty="0">
                <a:sym typeface="+mn-ea"/>
              </a:rPr>
              <a:t>因此</a:t>
            </a:r>
            <a:r>
              <a:rPr lang="zh-CN" altLang="en-US" dirty="0">
                <a:sym typeface="+mn-ea"/>
              </a:rPr>
              <a:t>，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为了有效地减少服务器接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收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和发送请求的次数，提高页面的加载速度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，</a:t>
            </a:r>
            <a:r>
              <a:rPr lang="zh-CN" dirty="0">
                <a:sym typeface="+mn-ea"/>
              </a:rPr>
              <a:t>出现了</a:t>
            </a:r>
            <a:r>
              <a:rPr lang="en-US" altLang="zh-CN" dirty="0">
                <a:sym typeface="+mn-ea"/>
              </a:rPr>
              <a:t>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CSS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精灵技术</a:t>
            </a:r>
            <a:r>
              <a:rPr lang="zh-CN" dirty="0">
                <a:sym typeface="+mn-ea"/>
              </a:rPr>
              <a:t>（也称</a:t>
            </a:r>
            <a:r>
              <a:rPr lang="en-US" altLang="zh-CN" dirty="0">
                <a:sym typeface="+mn-ea"/>
              </a:rPr>
              <a:t> </a:t>
            </a:r>
            <a:r>
              <a:rPr lang="zh-CN" dirty="0">
                <a:sym typeface="+mn-ea"/>
              </a:rPr>
              <a:t>CSS Sprites、CSS</a:t>
            </a:r>
            <a:r>
              <a:rPr lang="en-US" altLang="zh-CN" dirty="0">
                <a:sym typeface="+mn-ea"/>
              </a:rPr>
              <a:t> </a:t>
            </a:r>
            <a:r>
              <a:rPr lang="zh-CN" dirty="0">
                <a:sym typeface="+mn-ea"/>
              </a:rPr>
              <a:t>雪碧）。</a:t>
            </a:r>
            <a:endParaRPr lang="zh-CN" b="1" dirty="0">
              <a:sym typeface="+mn-ea"/>
            </a:endParaRPr>
          </a:p>
          <a:p>
            <a:r>
              <a:rPr lang="zh-CN" dirty="0">
                <a:solidFill>
                  <a:srgbClr val="FF0000"/>
                </a:solidFill>
                <a:sym typeface="+mn-ea"/>
              </a:rPr>
              <a:t>核心原理：将网页中的一些小背景图像整合到一张大图中 ，这样服务器只需要一次请求就可以了。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7197" y="786327"/>
            <a:ext cx="6568803" cy="4635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595959"/>
                </a:solidFill>
                <a:cs typeface="+mj-cs"/>
                <a:sym typeface="+mn-ea"/>
              </a:rPr>
              <a:t>1.1 </a:t>
            </a:r>
            <a:r>
              <a:rPr lang="zh-CN" altLang="en-US" sz="2400" b="1" dirty="0">
                <a:solidFill>
                  <a:srgbClr val="595959"/>
                </a:solidFill>
                <a:cs typeface="+mj-cs"/>
                <a:sym typeface="+mn-ea"/>
              </a:rPr>
              <a:t>为什么需要精灵图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7" y="1386215"/>
            <a:ext cx="323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39" y="1992704"/>
            <a:ext cx="2381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565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35668E-6 L -0.45937 -4.3566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0969E-6 L -0.45937 -4.6096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sym typeface="+mn-ea"/>
              </a:rPr>
              <a:t>精灵图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4" name="图片 3" descr="s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43" y="1386843"/>
            <a:ext cx="3522163" cy="110920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797197" y="786327"/>
            <a:ext cx="6568803" cy="4635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595959"/>
                </a:solidFill>
                <a:cs typeface="+mj-cs"/>
                <a:sym typeface="+mn-ea"/>
              </a:rPr>
              <a:t>1.1 </a:t>
            </a:r>
            <a:r>
              <a:rPr lang="zh-CN" altLang="en-US" sz="2400" b="1" dirty="0">
                <a:solidFill>
                  <a:srgbClr val="595959"/>
                </a:solidFill>
                <a:cs typeface="+mj-cs"/>
                <a:sym typeface="+mn-ea"/>
              </a:rPr>
              <a:t>为什么需要精灵图</a:t>
            </a:r>
          </a:p>
        </p:txBody>
      </p:sp>
      <p:pic>
        <p:nvPicPr>
          <p:cNvPr id="7" name="图片 6" descr="index"/>
          <p:cNvPicPr>
            <a:picLocks noChangeAspect="1"/>
          </p:cNvPicPr>
          <p:nvPr/>
        </p:nvPicPr>
        <p:blipFill rotWithShape="1">
          <a:blip r:embed="rId3"/>
          <a:srcRect t="-857" r="28398"/>
          <a:stretch/>
        </p:blipFill>
        <p:spPr>
          <a:xfrm>
            <a:off x="628650" y="2602522"/>
            <a:ext cx="1097517" cy="2301921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8" name="内容占位符 5"/>
          <p:cNvSpPr>
            <a:spLocks noGrp="1"/>
          </p:cNvSpPr>
          <p:nvPr/>
        </p:nvSpPr>
        <p:spPr>
          <a:xfrm>
            <a:off x="4794714" y="2709843"/>
            <a:ext cx="4699251" cy="1289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精灵技术目的：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r>
              <a:rPr lang="zh-CN" b="1" dirty="0">
                <a:solidFill>
                  <a:srgbClr val="FF0000"/>
                </a:solidFill>
                <a:sym typeface="+mn-ea"/>
              </a:rPr>
              <a:t>为了有效地减少服务器接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收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和发送请求的次数，提高页面的加载速度</a:t>
            </a:r>
            <a:endParaRPr lang="zh-CN" dirty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654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50478E-6 L -0.34045 -4.5047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sym typeface="+mn-ea"/>
              </a:rPr>
              <a:t>精灵图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2" name="图片 1" descr="index"/>
          <p:cNvPicPr>
            <a:picLocks noChangeAspect="1"/>
          </p:cNvPicPr>
          <p:nvPr/>
        </p:nvPicPr>
        <p:blipFill rotWithShape="1">
          <a:blip r:embed="rId2"/>
          <a:srcRect t="-857" r="28398"/>
          <a:stretch/>
        </p:blipFill>
        <p:spPr>
          <a:xfrm>
            <a:off x="1203325" y="1374238"/>
            <a:ext cx="1532255" cy="321373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 descr="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995" y="582295"/>
            <a:ext cx="170180" cy="42214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46425" y="2677893"/>
            <a:ext cx="1743710" cy="43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王者荣耀精灵图</a:t>
            </a:r>
          </a:p>
        </p:txBody>
      </p:sp>
      <p:sp>
        <p:nvSpPr>
          <p:cNvPr id="8" name="矩形 7"/>
          <p:cNvSpPr/>
          <p:nvPr/>
        </p:nvSpPr>
        <p:spPr>
          <a:xfrm>
            <a:off x="6396083" y="2677893"/>
            <a:ext cx="1743710" cy="43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淘宝精灵图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544445" y="2940783"/>
            <a:ext cx="4959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793105" y="2910205"/>
            <a:ext cx="4959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5"/>
          <p:cNvSpPr>
            <a:spLocks noGrp="1"/>
          </p:cNvSpPr>
          <p:nvPr/>
        </p:nvSpPr>
        <p:spPr>
          <a:xfrm>
            <a:off x="797197" y="786327"/>
            <a:ext cx="6568803" cy="4635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595959"/>
                </a:solidFill>
                <a:cs typeface="+mj-cs"/>
                <a:sym typeface="+mn-ea"/>
              </a:rPr>
              <a:t>1.1 </a:t>
            </a:r>
            <a:r>
              <a:rPr lang="zh-CN" altLang="en-US" sz="2400" b="1" dirty="0">
                <a:solidFill>
                  <a:srgbClr val="595959"/>
                </a:solidFill>
                <a:cs typeface="+mj-cs"/>
                <a:sym typeface="+mn-ea"/>
              </a:rPr>
              <a:t>为什么需要精灵图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sym typeface="+mn-ea"/>
              </a:rPr>
              <a:t>精灵图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0105" y="1280794"/>
            <a:ext cx="6548755" cy="3130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chemeClr val="tx1"/>
                </a:solidFill>
                <a:sym typeface="+mn-ea"/>
              </a:rPr>
              <a:t>使用精灵图核心：</a:t>
            </a:r>
          </a:p>
          <a:p>
            <a:pPr marL="228600" indent="-228600">
              <a:buAutoNum type="arabicPeriod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精灵技术主要针对于背景图片使用。就是把多个小背景图片整合到一张大图片中。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这个大图片也称为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sprites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精灵图  或者 雪碧图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移动背景图片位置， 此时可以使用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background-position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移动的距离就是这个目标图片的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y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坐标。注意网页中的坐标有所不同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5.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因为一般情况下都是往上往左移动，所以数值是负值。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6.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使用精灵图的时候需要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精确测量，每个小背景图片的大小和位置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9780" y="791365"/>
            <a:ext cx="6738620" cy="4635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595959"/>
                </a:solidFill>
                <a:sym typeface="+mn-ea"/>
              </a:rPr>
              <a:t>1.2 </a:t>
            </a:r>
            <a:r>
              <a:rPr lang="zh-CN" altLang="en-US" sz="2400" b="1" dirty="0">
                <a:solidFill>
                  <a:srgbClr val="595959"/>
                </a:solidFill>
                <a:sym typeface="+mn-ea"/>
              </a:rPr>
              <a:t>精灵图（</a:t>
            </a:r>
            <a:r>
              <a:rPr lang="en-US" altLang="zh-CN" sz="2400" b="1" dirty="0">
                <a:solidFill>
                  <a:srgbClr val="595959"/>
                </a:solidFill>
                <a:sym typeface="+mn-ea"/>
              </a:rPr>
              <a:t>sprites</a:t>
            </a:r>
            <a:r>
              <a:rPr lang="zh-CN" altLang="en-US" sz="2400" b="1" dirty="0">
                <a:solidFill>
                  <a:srgbClr val="595959"/>
                </a:solidFill>
                <a:sym typeface="+mn-ea"/>
              </a:rPr>
              <a:t>）的使用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sym typeface="+mn-ea"/>
              </a:rPr>
              <a:t>精灵图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0105" y="1280795"/>
            <a:ext cx="6548755" cy="1814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chemeClr val="tx1"/>
                </a:solidFill>
                <a:sym typeface="+mn-ea"/>
              </a:rPr>
              <a:t>使用精灵图核心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总结</a:t>
            </a:r>
            <a:r>
              <a:rPr lang="zh-CN" dirty="0">
                <a:solidFill>
                  <a:schemeClr val="tx1"/>
                </a:solidFill>
                <a:sym typeface="+mn-ea"/>
              </a:rPr>
              <a:t>：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精灵图主要针对于小的背景图片使用。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主要借助于背景位置来实现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---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background-position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一般情况下精灵图都是负值。（千万注意网页中的坐标：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轴右边走是正值，左边走是负值，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轴同理。）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9780" y="791365"/>
            <a:ext cx="6738620" cy="46355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solidFill>
                  <a:srgbClr val="595959"/>
                </a:solidFill>
                <a:sym typeface="+mn-ea"/>
              </a:rPr>
              <a:t>1.2 </a:t>
            </a:r>
            <a:r>
              <a:rPr lang="zh-CN" altLang="en-US" sz="2400" b="1">
                <a:solidFill>
                  <a:srgbClr val="595959"/>
                </a:solidFill>
                <a:sym typeface="+mn-ea"/>
              </a:rPr>
              <a:t>精灵图的使用</a:t>
            </a:r>
            <a:endParaRPr lang="zh-CN" altLang="en-US" sz="2400" b="1" dirty="0">
              <a:solidFill>
                <a:srgbClr val="59595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2265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1. 精灵图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690" y="87566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案例：拼出自己名字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5" y="93925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LU186)IMM)@ZHRKQ`IK%K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0" y="2084705"/>
            <a:ext cx="3562350" cy="128587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3912</TotalTime>
  <Words>379</Words>
  <Application>Microsoft Office PowerPoint</Application>
  <PresentationFormat>全屏显示(16:9)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1. 精灵图</vt:lpstr>
      <vt:lpstr>1. 精灵图</vt:lpstr>
      <vt:lpstr>1. 精灵图</vt:lpstr>
      <vt:lpstr>1. 精灵图</vt:lpstr>
      <vt:lpstr>1. 精灵图</vt:lpstr>
      <vt:lpstr>1. 精灵图</vt:lpstr>
      <vt:lpstr>1. 精灵图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andy</cp:lastModifiedBy>
  <cp:revision>4378</cp:revision>
  <dcterms:created xsi:type="dcterms:W3CDTF">2018-10-05T21:01:00Z</dcterms:created>
  <dcterms:modified xsi:type="dcterms:W3CDTF">2021-03-09T15:39:27Z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