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6272-C31B-1B47-B7C3-09904CF5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36B7-C7B4-954B-A5D2-BBA480BC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B9F7-BC93-DF42-9310-7A82BA9F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D493-5BD8-5D43-9416-209219DD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EEA9-1660-D346-A642-9AE327F6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8EF-00CF-4845-A042-9C11AECC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837F7-ADA1-D240-91C3-E90F5CC9A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9A3-9864-5F49-A908-A781C9F1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A04A-4221-8941-8EB0-546A2382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3603-2542-5D4E-AFBC-3C5286D7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3455E-BDA4-D440-B5E6-60BCFAEDD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4633C-B07D-5647-AB2A-8AA91590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33CB-0982-CF4B-BE55-5981494F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2CC8-C70D-964D-AC97-D24AEDFC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6542-6833-3843-8366-7EF8D42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689-28DC-C143-B9A7-29498F6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DD90-CC8F-B444-9B98-A71AE496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52C9-8644-974B-B7D5-020D72D0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ACE2-AD41-2C47-8F02-947A048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6956-A8E7-6447-9125-6A7F7BF3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31C2-DCDD-3644-B00E-6AD16F77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E2CF-DA46-2743-A2C1-2D67485F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30AA-1EAA-1048-8DA0-825B4DD3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465A-9890-3348-BCEB-350E505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F37D-0A66-F44E-8EC2-107F5A91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FDD4-0D5D-064D-A0A0-C5590EA9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2E12-7EAE-3B45-A32D-5CE8267B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5C103-6767-4B40-B2FB-8D9F5548C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34DA-4978-FC46-A9F3-14059138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9657-8587-9346-AB8A-80EAC0F8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58B5-9C20-E44B-8B1B-7013534F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B627-59B8-5E44-9E65-DE1EE259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1AC7E-C572-4E46-885E-3F1B492D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871B6-46EF-E445-9C2F-70922315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D025E-5F5D-6949-8EA2-9C81F855F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B8851-34BE-F547-8B4C-5E0A78F5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84F18-5E90-8B49-B0BD-4FF28F3B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692D-6EE1-754E-BC27-7D9BAF9F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202CF-B4ED-B24C-95BE-72C40BC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2EE-24A5-274E-8B26-8C7BFB93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FB2C-145D-4C45-8F25-9135298E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21916-1CC7-064B-BFC4-79C64FE1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9DE3C-0FD1-E24F-8BA0-E75D9C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4B21D-8223-0547-9C8A-8F27DE4A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6D636-9364-2343-AF66-740F7DA6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B6E-F872-4141-981A-3FB22A59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6E2-0892-7441-8A3E-E7D84442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BD37-6EA6-5748-AD55-C1C49870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6B3A-2AEA-C846-8E83-3CF4620B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6B9A-B7BE-BB49-9C32-E85B8F2A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62C2-2515-DF45-AAC9-15EFA8F3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C579F-783B-9A4C-AACC-63789BF6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1DF-5C08-AD4E-86AC-29DD0429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1E296-D545-6E42-AB5B-9D4147C5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6EEF-E1C1-394A-A3E7-A14EE44A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7C84-7B2D-D447-9FBE-FF7CBD06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8992-5357-B941-8192-F0807176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F62F-4C3A-2B49-8C7D-894E730D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41470-CA0C-AC42-B244-281F4744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B560-AB15-6444-8AE9-D3030545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D22E-47F5-1443-9847-E311FD54F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EEB4-678A-624B-BEBB-5A14B671B70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59E0-F6DC-654E-B35B-E7D1549B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3482-201C-FF4F-94C9-EBDBE17D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8EC5-6ACC-214B-B141-53115B20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6A1F-36D2-524D-A9B3-A51C651BA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量化分析过程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69EB4-2A3A-FB4D-91B9-7CF859456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8A85-DD01-E74B-B6D0-7C466D16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81ED-1BE4-F347-97E9-FFB71BB8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描述性分析</a:t>
            </a:r>
            <a:endParaRPr lang="en-US" altLang="zh-CN" dirty="0"/>
          </a:p>
          <a:p>
            <a:r>
              <a:rPr lang="zh-CN" altLang="en-US" dirty="0"/>
              <a:t>相关性分析</a:t>
            </a:r>
            <a:endParaRPr lang="en-US" altLang="zh-CN" dirty="0"/>
          </a:p>
          <a:p>
            <a:r>
              <a:rPr lang="zh-CN" altLang="en-US" dirty="0"/>
              <a:t>因果性分析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954B-DC3F-364B-B7CB-48982253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A8FB-3F23-514B-AB1B-C8A7D119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数据熟悉过程</a:t>
            </a:r>
            <a:endParaRPr lang="en-US" altLang="zh-CN" dirty="0"/>
          </a:p>
          <a:p>
            <a:r>
              <a:rPr lang="zh-CN" altLang="en-US" dirty="0"/>
              <a:t>数据清理过程</a:t>
            </a:r>
            <a:endParaRPr lang="en-US" altLang="zh-CN" dirty="0"/>
          </a:p>
          <a:p>
            <a:r>
              <a:rPr lang="zh-CN" altLang="en-US"/>
              <a:t>数据分析过程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1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DF0-3198-BD40-84C7-A4127040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分析过程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6129-2B44-6545-B237-E8D4D6C0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样本的选择</a:t>
            </a:r>
            <a:endParaRPr lang="en-US" altLang="zh-CN" dirty="0"/>
          </a:p>
          <a:p>
            <a:r>
              <a:rPr lang="zh-CN" altLang="en-US" dirty="0"/>
              <a:t>变量的选择</a:t>
            </a:r>
            <a:endParaRPr lang="en-US" altLang="zh-CN" dirty="0"/>
          </a:p>
          <a:p>
            <a:r>
              <a:rPr lang="zh-CN" altLang="en-US" dirty="0"/>
              <a:t>模型的选择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57D0-E989-6841-8F41-2045D207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样本的选择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05E7-4452-7C4D-806F-AF9A5EE0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选择使用的变量</a:t>
            </a:r>
            <a:endParaRPr lang="en-US" altLang="zh-CN" dirty="0"/>
          </a:p>
          <a:p>
            <a:r>
              <a:rPr lang="zh-CN" altLang="en-US" dirty="0"/>
              <a:t>缺失值处理</a:t>
            </a:r>
            <a:endParaRPr lang="en-US" altLang="zh-CN" dirty="0"/>
          </a:p>
          <a:p>
            <a:r>
              <a:rPr lang="zh-CN" altLang="en-US" dirty="0"/>
              <a:t>极端值的处理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F9A4-1D68-1C45-ABB8-A99226FC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自变量的处理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0A58-F42E-224C-A344-BED889E9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多类别变量</a:t>
            </a:r>
            <a:endParaRPr lang="en-US" altLang="zh-CN" dirty="0"/>
          </a:p>
          <a:p>
            <a:r>
              <a:rPr lang="zh-CN" altLang="en-US" dirty="0"/>
              <a:t>顺序变量</a:t>
            </a:r>
            <a:endParaRPr lang="en-US" altLang="zh-CN" dirty="0"/>
          </a:p>
          <a:p>
            <a:r>
              <a:rPr lang="zh-CN" altLang="en-US" dirty="0"/>
              <a:t>连续变量怎么处理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/>
              <a:t>的选择，必须有相关性，没有相关性不要放进去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41A9-5D86-E942-89F1-AA9A924A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模型的选择（因变量的处理）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55ED-D3F9-6845-9CEA-FE66330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关键是看</a:t>
            </a:r>
            <a:r>
              <a:rPr lang="en-US" altLang="zh-CN" dirty="0"/>
              <a:t>Y</a:t>
            </a:r>
            <a:r>
              <a:rPr lang="zh-CN" altLang="en-US" dirty="0"/>
              <a:t>的类型</a:t>
            </a:r>
            <a:endParaRPr lang="en-US" altLang="zh-CN" dirty="0"/>
          </a:p>
          <a:p>
            <a:pPr lvl="1"/>
            <a:r>
              <a:rPr lang="en-US" altLang="zh-CN" dirty="0"/>
              <a:t>0/1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有序变量</a:t>
            </a:r>
            <a:endParaRPr lang="en-US" altLang="zh-CN" dirty="0"/>
          </a:p>
          <a:p>
            <a:pPr lvl="1"/>
            <a:r>
              <a:rPr lang="zh-CN" altLang="en-US" dirty="0"/>
              <a:t>无序分类变量</a:t>
            </a:r>
            <a:endParaRPr lang="en-US" altLang="zh-CN" dirty="0"/>
          </a:p>
          <a:p>
            <a:pPr lvl="1"/>
            <a:r>
              <a:rPr lang="zh-CN" altLang="en-US" dirty="0"/>
              <a:t>连续变量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97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量化分析过程</vt:lpstr>
      <vt:lpstr>类型</vt:lpstr>
      <vt:lpstr>过程</vt:lpstr>
      <vt:lpstr>分析过程</vt:lpstr>
      <vt:lpstr>样本的选择</vt:lpstr>
      <vt:lpstr>自变量的处理</vt:lpstr>
      <vt:lpstr>模型的选择（因变量的处理）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量化分析过程</dc:title>
  <dc:creator>YE Yangyong</dc:creator>
  <cp:lastModifiedBy>yy</cp:lastModifiedBy>
  <cp:revision>8</cp:revision>
  <dcterms:created xsi:type="dcterms:W3CDTF">2019-04-13T15:20:51Z</dcterms:created>
  <dcterms:modified xsi:type="dcterms:W3CDTF">2021-05-10T09:23:22Z</dcterms:modified>
</cp:coreProperties>
</file>