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D428-FAA9-BA42-A74F-5FFBE2EE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6A49D-2A31-B64F-9E35-52BB22F3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454A-98C4-5B40-BC65-500D0521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0CAA-1AF3-FB43-8B38-7B547BC6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02D3-9B63-C84B-BD1A-2FBC866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DD3A-D80F-D14A-8363-99CF399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2E6D-B892-EF47-B70D-A740BEC7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6A78-8BE0-3E4E-95B2-5CBFB601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ED5A-7E18-1D49-895E-930CCEB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EB0F-ED49-E844-9C9D-BF5B6A0B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5BC03-9F0D-EA47-A5AB-41966EF9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4F824-8FF1-0F42-BED1-AA68944C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AEE8-F294-4E45-9F66-CA93CD91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0CE2-3642-5E4D-8B9A-5A5A0A41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F9681-8D7E-2546-8597-E7BA3F6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09F6-85E9-9E43-AF37-85E884B3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2BF7-D246-9D42-A228-64165E84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3415-B1E1-E741-86AE-2453FA6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043-74A6-B147-99C8-81612FAE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895E-8011-054B-8303-98D7D523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9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629E-C4F8-6C4E-9F33-2A7DA44C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7CAF-6318-A14B-B7FA-3B273349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4602-F899-1A4D-AEEA-9A68FBAA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432E-FE04-C147-983C-9080709A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9E60-0CB4-8143-9B26-FC80E8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6B3D-8031-5044-9D33-23D6D4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A94F-9709-4C4B-80F0-18B518A63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53EB-A561-6C4C-92EF-67647BB12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08A0-D98A-C44B-AAEF-0695057F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5E81-3C22-D545-B033-06EC51A8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B7E5-A491-3745-B7D3-785621C7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1A2E-9702-EE4A-819B-EC899CA3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71C3-74F9-BA47-B5E0-7ABB16D6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4935-C77E-9747-9D08-B15EFAD8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D5604-696F-CC4B-A378-6D82BD89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6635-9C40-034B-94CA-30CCDA00E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EEE8F-BC42-774D-AD6A-6BE1B3A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6949A-B9D3-E64D-B258-F3985FAD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44400-AD09-6348-BF71-98AD9DEB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2FA-F477-7446-8818-C23C594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A8E0A-C7AF-9445-84D4-95A43B7C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AEA6F-DE1F-334F-A8D7-DD84E6A3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3C27-AEDB-AC47-9362-8B0C654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19411-32A8-8E46-AFF6-53D6604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F14F-8FB3-9649-9351-C4E7C7D7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AE1F-B585-7F40-B7E2-74DE9F45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75DE-1CF4-5A40-9144-EB69E895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AAB4-A4E5-4148-8DAC-D3C6B18D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6595B-5A4C-9943-B614-7F2E6AC8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8C16-CBBC-2045-971D-40C9F7BE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FF3E-C93A-FF4C-B7C6-3F971A81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C351-4EAD-0F43-A4A7-18241AC3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718-CCBF-E847-97CA-6251DA4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5E63E-4E54-994F-8E89-F967F8E13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D117-C9E6-8C45-ADD4-75FBE047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5E41-183A-A042-BF9E-2D4853D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0D531-9F86-C442-86ED-32B17CA1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203D4-260E-9245-9E2D-6A321B8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6657E-FFC9-784B-A596-B26116F9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C7B5-E93B-C44A-A1E9-2ADE9A0E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88B7-45E7-EE43-B001-B0220D5D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4BFC-1811-4E49-894D-27271FD74B15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3D01-DCC6-D943-AF85-AFB1C46E7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4E5C-374B-BD4A-A961-1B42F3A3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7B28-865D-B940-8E35-E6E06823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E0D5-7D30-434E-B165-233F3BAF1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分析结果呈现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9C6F-CCFF-A145-8B02-349CF3A4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CDA0-95C7-784E-8E04-FD160C6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3573-0DE8-B544-86D6-8F59A059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结果描述</a:t>
            </a:r>
            <a:endParaRPr lang="en-US" altLang="zh-CN" dirty="0"/>
          </a:p>
          <a:p>
            <a:r>
              <a:rPr lang="zh-CN" altLang="en-US" dirty="0"/>
              <a:t>结果原因分析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2170-2FBF-1F4A-9587-97BC370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变量描述表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99B9-DE8C-1B45-B7EB-2287BDA5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介绍变量的内涵及其测量方法</a:t>
            </a:r>
            <a:endParaRPr lang="en-US" altLang="zh-CN" dirty="0"/>
          </a:p>
          <a:p>
            <a:r>
              <a:rPr lang="zh-CN" altLang="en-US" dirty="0"/>
              <a:t>要有一个变量描述表</a:t>
            </a:r>
            <a:endParaRPr lang="en-US" altLang="zh-CN" dirty="0"/>
          </a:p>
          <a:p>
            <a:r>
              <a:rPr lang="en-US" dirty="0" err="1"/>
              <a:t>离散型变量用频数表</a:t>
            </a:r>
            <a:endParaRPr lang="en-US" dirty="0"/>
          </a:p>
          <a:p>
            <a:r>
              <a:rPr lang="en-US" dirty="0" err="1"/>
              <a:t>连续型变量用统计表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AB14-134B-6A43-9519-6EBE8A9E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描述性表格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7583-2A76-F046-B587-A06952DF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需要注意三个点</a:t>
            </a:r>
            <a:endParaRPr lang="en-US" altLang="zh-CN" dirty="0"/>
          </a:p>
          <a:p>
            <a:pPr lvl="1"/>
            <a:r>
              <a:rPr lang="zh-CN" altLang="en-US" dirty="0"/>
              <a:t>样本量</a:t>
            </a:r>
            <a:endParaRPr lang="en-US" altLang="zh-CN" dirty="0"/>
          </a:p>
          <a:p>
            <a:pPr lvl="1"/>
            <a:r>
              <a:rPr lang="zh-CN" altLang="en-US" dirty="0"/>
              <a:t>异常值</a:t>
            </a:r>
            <a:endParaRPr lang="en-US" altLang="zh-CN" dirty="0"/>
          </a:p>
          <a:p>
            <a:pPr lvl="1"/>
            <a:r>
              <a:rPr lang="zh-CN" altLang="en-US" dirty="0"/>
              <a:t>变异性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2A3-A1C6-A24D-BC57-D5333F64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模型结果表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A715-364C-344C-8CF6-974F2FE7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比较不同的模型表</a:t>
            </a:r>
            <a:endParaRPr lang="en-US" altLang="zh-CN" dirty="0"/>
          </a:p>
          <a:p>
            <a:r>
              <a:rPr lang="zh-CN" altLang="en-US" dirty="0"/>
              <a:t>描述影响是否存在</a:t>
            </a:r>
            <a:endParaRPr lang="en-US" altLang="zh-CN" dirty="0"/>
          </a:p>
          <a:p>
            <a:r>
              <a:rPr lang="zh-CN" altLang="en-US" dirty="0"/>
              <a:t>统计学上的重要性</a:t>
            </a:r>
            <a:endParaRPr lang="en-US" altLang="zh-CN" dirty="0"/>
          </a:p>
          <a:p>
            <a:r>
              <a:rPr lang="zh-CN" altLang="en-US" dirty="0"/>
              <a:t>影响效度的大小，举例说明</a:t>
            </a:r>
            <a:endParaRPr lang="en-US" altLang="zh-CN" dirty="0"/>
          </a:p>
          <a:p>
            <a:r>
              <a:rPr lang="zh-CN" altLang="en-US" dirty="0"/>
              <a:t>区分统计学上的重要与实践的重要性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F2E3-CBB4-E140-8ABC-C05E9381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影响机制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34B6-AAC7-0F44-B126-C2747D0B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为什么有</a:t>
            </a:r>
            <a:r>
              <a:rPr lang="en-US" altLang="zh-CN" dirty="0"/>
              <a:t>/</a:t>
            </a:r>
            <a:r>
              <a:rPr lang="zh-CN" altLang="en-US" dirty="0"/>
              <a:t>没有相关性？</a:t>
            </a:r>
            <a:endParaRPr lang="en-US" altLang="zh-CN" dirty="0"/>
          </a:p>
          <a:p>
            <a:r>
              <a:rPr lang="zh-CN" altLang="en-US" dirty="0"/>
              <a:t>为什么是正</a:t>
            </a:r>
            <a:r>
              <a:rPr lang="en-US" altLang="zh-CN" dirty="0"/>
              <a:t>/</a:t>
            </a:r>
            <a:r>
              <a:rPr lang="zh-CN" altLang="en-US" dirty="0"/>
              <a:t>负的相关性？</a:t>
            </a:r>
            <a:endParaRPr lang="en-US" altLang="zh-CN" dirty="0"/>
          </a:p>
          <a:p>
            <a:r>
              <a:rPr lang="zh-CN" altLang="en-US" dirty="0"/>
              <a:t>是否是一种因果关系？</a:t>
            </a:r>
            <a:endParaRPr lang="en-US" altLang="zh-CN" dirty="0"/>
          </a:p>
          <a:p>
            <a:r>
              <a:rPr lang="zh-CN" altLang="en-US" dirty="0"/>
              <a:t>多元回归的结果不是因果的多种可能？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分析结果呈现</vt:lpstr>
      <vt:lpstr>主要内容</vt:lpstr>
      <vt:lpstr>变量描述表</vt:lpstr>
      <vt:lpstr>描述性表格</vt:lpstr>
      <vt:lpstr>模型结果表</vt:lpstr>
      <vt:lpstr>影响机制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分析结果呈现</dc:title>
  <dc:creator>YE Yangyong</dc:creator>
  <cp:lastModifiedBy>RUC_YYY</cp:lastModifiedBy>
  <cp:revision>10</cp:revision>
  <dcterms:created xsi:type="dcterms:W3CDTF">2019-04-13T15:23:38Z</dcterms:created>
  <dcterms:modified xsi:type="dcterms:W3CDTF">2021-06-07T14:47:05Z</dcterms:modified>
</cp:coreProperties>
</file>