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36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510AE-4DF3-BC42-9CFA-E7EF7EE6C5B4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6CA75-0A76-CA4F-8973-A2852119D3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496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目标变量的选择本向要有意思和价值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分类变量是要看不同的群体之间的差异性特征？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6CA75-0A76-CA4F-8973-A2852119D3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574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65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31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67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93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2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25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99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7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97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0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03A7-A750-E74E-AF60-4C5CFFAA32C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6457-D8C8-2947-A995-7E65BF786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2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研究方法设计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描述性研究</a:t>
            </a:r>
            <a:endParaRPr kumimoji="1" lang="en-US" altLang="zh-CN" dirty="0"/>
          </a:p>
          <a:p>
            <a:r>
              <a:rPr kumimoji="1" lang="zh-CN" altLang="en-US" dirty="0"/>
              <a:t>推断性研究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简单关系研究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复杂关系研究</a:t>
            </a:r>
          </a:p>
        </p:txBody>
      </p:sp>
    </p:spTree>
    <p:extLst>
      <p:ext uri="{BB962C8B-B14F-4D97-AF65-F5344CB8AC3E}">
        <p14:creationId xmlns:p14="http://schemas.microsoft.com/office/powerpoint/2010/main" val="22340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描述性研究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目标变量的选择</a:t>
            </a:r>
            <a:endParaRPr kumimoji="1" lang="en-US" altLang="zh-CN" dirty="0"/>
          </a:p>
          <a:p>
            <a:r>
              <a:rPr kumimoji="1" lang="zh-CN" altLang="en-US" dirty="0"/>
              <a:t>分类变量的选择</a:t>
            </a:r>
          </a:p>
        </p:txBody>
      </p:sp>
    </p:spTree>
    <p:extLst>
      <p:ext uri="{BB962C8B-B14F-4D97-AF65-F5344CB8AC3E}">
        <p14:creationId xmlns:p14="http://schemas.microsoft.com/office/powerpoint/2010/main" val="52957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简单关系研究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zh-CN" altLang="en-US" dirty="0"/>
              <a:t>检验</a:t>
            </a:r>
            <a:endParaRPr kumimoji="1" lang="en-US" altLang="zh-CN" dirty="0"/>
          </a:p>
          <a:p>
            <a:r>
              <a:rPr kumimoji="1" lang="en-US" altLang="zh-CN" dirty="0"/>
              <a:t>ANOVA</a:t>
            </a:r>
          </a:p>
          <a:p>
            <a:r>
              <a:rPr kumimoji="1" lang="zh-CN" altLang="en-US" dirty="0"/>
              <a:t>卡方检验</a:t>
            </a:r>
            <a:endParaRPr kumimoji="1" lang="en-US" altLang="zh-CN" dirty="0"/>
          </a:p>
          <a:p>
            <a:r>
              <a:rPr kumimoji="1" lang="zh-CN" altLang="en-US" dirty="0"/>
              <a:t>相关系数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90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复杂关系研究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</a:p>
          <a:p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</a:p>
          <a:p>
            <a:r>
              <a:rPr kumimoji="1" lang="en-US" altLang="zh-CN" dirty="0"/>
              <a:t>Ordered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</a:p>
          <a:p>
            <a:r>
              <a:rPr kumimoji="1" lang="en-US" altLang="zh-CN" dirty="0"/>
              <a:t>Multinomial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2266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复杂关系研究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Propensity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matching</a:t>
            </a:r>
          </a:p>
          <a:p>
            <a:r>
              <a:rPr kumimoji="1" lang="en-US" altLang="zh-CN" dirty="0"/>
              <a:t>Multilevel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r>
              <a:rPr kumimoji="1" lang="en-US" altLang="zh-CN" dirty="0"/>
              <a:t>DID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RD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IV</a:t>
            </a:r>
          </a:p>
          <a:p>
            <a:r>
              <a:rPr kumimoji="1" lang="en-US" altLang="zh-CN" dirty="0"/>
              <a:t>Survival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r>
              <a:rPr kumimoji="1" lang="en-US" altLang="zh-CN" dirty="0"/>
              <a:t>SEM</a:t>
            </a:r>
          </a:p>
        </p:txBody>
      </p:sp>
    </p:spTree>
    <p:extLst>
      <p:ext uri="{BB962C8B-B14F-4D97-AF65-F5344CB8AC3E}">
        <p14:creationId xmlns:p14="http://schemas.microsoft.com/office/powerpoint/2010/main" val="122370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80</Words>
  <Application>Microsoft Macintosh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Arial</vt:lpstr>
      <vt:lpstr>Calibri</vt:lpstr>
      <vt:lpstr>Office Theme</vt:lpstr>
      <vt:lpstr>研究方法设计</vt:lpstr>
      <vt:lpstr>研究类型</vt:lpstr>
      <vt:lpstr>描述性研究</vt:lpstr>
      <vt:lpstr>简单关系研究</vt:lpstr>
      <vt:lpstr>复杂关系研究</vt:lpstr>
      <vt:lpstr>复杂关系研究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研究方法设计</dc:title>
  <dc:creator>YE Yangyong</dc:creator>
  <cp:lastModifiedBy>yy</cp:lastModifiedBy>
  <cp:revision>7</cp:revision>
  <dcterms:created xsi:type="dcterms:W3CDTF">2018-05-23T02:21:41Z</dcterms:created>
  <dcterms:modified xsi:type="dcterms:W3CDTF">2021-05-10T09:23:29Z</dcterms:modified>
</cp:coreProperties>
</file>