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3FFF-FE10-E94D-90F6-B6E329029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27DD1-A7E2-4E45-973F-D0E8C246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D914-9F40-7747-8452-78AE9298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CBC0-3998-3D48-B34A-60E54B8D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227E-877D-8A4B-A17A-268C962E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90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5883-CFFC-DA47-BF7B-F30B8EDCB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EAF01-9CA7-5845-B810-20FB0842F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AA4B-B5FA-EA41-8016-C14E5F45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05EE-E8AD-F24C-B1DB-BC01872B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B1C7-EBEC-6A4D-B9E8-9FADD086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61DAE-A05F-7C48-B43B-198761EAD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F1F84-6BFC-F24B-B3C1-ED64DB8A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7175-901B-6044-A0FA-84D52800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A9D0-3F3D-ED45-BF99-786A4859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63F7-E447-9343-BEFF-BC4BD448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C9AF-874E-5445-8066-1CA96C1D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C462-93BC-A54B-8C66-4A3667B82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4428-0505-3142-97E1-B7BD21FF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9899-24FD-F946-87C4-CF019DF8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67FF8-E36B-CD42-9F29-1AA96C0A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D7E4-CA33-F548-8614-C3E48F26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C1E5-2033-8842-AA41-3218FFB1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4F9E-3A20-B447-831D-278A512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5E45-870F-AA44-A628-3FFA5446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69B1F-45E2-DA4E-9B7C-3C8EBBFF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3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1A8C-1302-664F-9D89-1926C45D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74D3-90E3-AF44-A30B-1B136BED5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06846-C188-9544-944E-CF452D58E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96D0F-CE8C-0842-BFC7-F4FA9D6C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C6C02-BB21-3940-9B30-63092014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B8F27-2F5C-CD4E-B2F2-944BE01B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7A0A-4599-3A4B-9CAE-FBF35DB3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95760-C6A7-6045-8313-3BA8E8B60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9C746-ED66-344B-B340-C0508F50D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87CC6F-68E5-3A4C-B650-FDBA43713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CBF10-7413-734C-ACF7-953CFBF40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D65E0-55AA-F940-A46E-3512357A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BB891-58A5-F245-80A3-20587A4FC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8372E-1D53-6345-A20B-7678A1C2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7895-8738-5843-BBF4-86668874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A43F9-C671-AC4E-949E-DCD44DACC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0C7B7-F234-7E4B-9648-ED573A44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20846-2F98-F44F-B972-D0A17128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38339-96AC-7342-8BC5-6F59BF49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0352E-9F6B-BF44-B5D2-4FB27A10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D2059-AF39-2947-A65D-1DD74848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3331-BDD1-C849-BC59-6319AB04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3024-BF07-CE49-BBA3-C98C60CB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5CA2C-A3EF-C145-8A85-6B741D543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A9402-A4FA-FE42-B51C-CC377CD5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0F424-64B4-5142-B2B4-F471A4DE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FFF5C-A31D-2A40-BC7C-8F37A715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ECCC-6E18-6449-B48E-052EBD6C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821CE3-4E08-B94D-9EE2-395709556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88841-1932-F84D-867A-EEA6315A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80AC9-AEB9-094D-BE91-E81C4539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B1D0F-AC07-CC41-A22E-C0987F88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2B6AA-946F-CB46-8418-D6AC0F3E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6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C8659-BF0F-C94F-BFA0-A60EC9A8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32B39-252D-8B47-910F-519A93E8F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19F1-8850-5E4A-A194-439D7EA76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242BE-AB33-344E-8929-D146D564706F}" type="datetimeFigureOut">
              <a:rPr lang="en-US" smtClean="0"/>
              <a:t>4/13/19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4910-A112-814D-8BD3-456E3AA91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4EE5-FE7B-B14A-999E-24EB4C3F0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89B3-C86A-834A-A17D-45158A237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4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51D5-2B00-E245-AA97-49704E20A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结论与结语写作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8C2CB-5DD0-AC46-BD29-710A6AEE8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0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B299-9D50-A34E-96D6-BF651D4C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63C3-CE5F-9040-B6F3-BDF88C1F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总结文章结论</a:t>
            </a:r>
            <a:endParaRPr lang="en-US" altLang="zh-CN" dirty="0"/>
          </a:p>
          <a:p>
            <a:r>
              <a:rPr lang="zh-CN" altLang="en-US" dirty="0"/>
              <a:t>与之前的文献之间关系探讨</a:t>
            </a:r>
            <a:endParaRPr lang="en-US" altLang="zh-CN" dirty="0"/>
          </a:p>
          <a:p>
            <a:r>
              <a:rPr lang="zh-CN" altLang="en-US" dirty="0"/>
              <a:t>局限与未来研究</a:t>
            </a:r>
            <a:endParaRPr lang="en-US" altLang="zh-CN" dirty="0"/>
          </a:p>
          <a:p>
            <a:r>
              <a:rPr lang="zh-CN" altLang="en-US" dirty="0"/>
              <a:t>结论的意义与价值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3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结论与结语写作</vt:lpstr>
      <vt:lpstr>主要内容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结论与结语写作</dc:title>
  <dc:creator>YE Yangyong</dc:creator>
  <cp:lastModifiedBy>YE Yangyong</cp:lastModifiedBy>
  <cp:revision>1</cp:revision>
  <dcterms:created xsi:type="dcterms:W3CDTF">2019-04-13T15:25:32Z</dcterms:created>
  <dcterms:modified xsi:type="dcterms:W3CDTF">2019-04-13T15:27:30Z</dcterms:modified>
</cp:coreProperties>
</file>