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958-C190-B14E-8EF7-186277AA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C25C-A75D-5C48-902D-FBB52352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E378-2A7B-A94B-A7A4-CBC99AD6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641C-EA9B-534A-A633-88202499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1ED4-5C14-2740-B016-9A8E8370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38B5-EF42-8E45-98FD-8F3EF1E2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CCF72-2065-0D4C-A601-6FA550AD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636A-5450-FE43-B02D-82DB9EE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A794-646C-9C44-A9E4-6C0DAFD9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FC48-A51D-EB49-B90F-3F7CFB9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3ABFE-B5AC-FE44-9925-852E4CEF1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D238-4D9C-5F4C-B0D4-EADEAB4E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3B1C-A268-4F4C-AF88-6F0AE83E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9F23-87F8-2D47-B23A-0DA4250C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8EAD-A30B-E346-BBC7-6C64196F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9E02-8027-2443-B74C-DABB7ECE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D5AF-C63E-804F-9EB6-DC77214E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1C76-A1D7-FA4C-8735-DA1BB45B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1C88-97B2-AF4D-8437-7EA44284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E6D8-6421-2940-AA50-8F5F8651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AB73-6892-4144-A20C-4BB29B06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099A-C33C-C34E-94D6-7454D157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0AC1-96DE-FF47-A271-A84FD38E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15D6-4D4F-F74D-84D6-730D81C8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D5DB-1250-ED46-A94A-14B014CA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ECEE-9AC4-874B-9AB2-B6612BF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EDAB-22A7-3B48-A64F-157F5FF0B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0F9D-EFE3-8542-BBAC-F87BE21C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2A16A-CE1C-DC42-8012-1C8B33C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466F-3345-D347-8A58-3F06EE65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C693-09B9-4444-A091-F8E23215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7CFC-9618-FC45-8918-89B53F3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75D31-27BB-8743-ADA1-69F7E7F1A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EADB-3B25-704C-83D8-D7C3A193C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57EDD-8295-FB49-BEAF-0B577E12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FC303-2E0B-B244-9E7A-EC7FAA52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48B6-8E90-A848-85F7-715A87B3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EB21-27B0-5149-9844-121E29B1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5ED1-9CEE-E749-8E2D-2648538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37-0E2D-9A4F-AD9C-2CC9974E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EB618-8A1B-7E46-9D96-BA71534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65DFC-06C4-194B-8A01-0B308FD1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1AF09-5532-774D-940F-53A1B06D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F9301-8BA5-F642-ADD0-37F52296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63C8E-C10F-2F4B-9099-D7C67FF2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EF5F5-10A8-9C41-AE65-922048D5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8774-1ACA-9843-86D8-806F5FC9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CC9E-D259-5944-8414-5665F3FF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23CB0-A198-8C40-A7D2-888ECA67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CA1EF-8F28-F749-A3E1-E5CA53D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524F-C5B5-F34C-9C80-9E33FB0A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9A69-9712-8E43-9865-2C3D9DC6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7C87-F8C1-CA4A-B5BF-7EC4F463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D97EC-96A8-1E47-B7F0-A8FF70DD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D99E0-E97A-3248-B133-ECF21F8D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C830-6B61-6844-99E1-8224DB07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98297-522E-0447-B14B-46423B2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5512-AB53-194E-B9DD-BD8689D1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15142-EF1C-984E-97D2-D3DB5F2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BA34-B411-774C-9ABF-EDDFC60C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9C35-CD02-B941-B23A-4F4A81200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D16C-2651-8E4B-88BD-FB42CBC92DA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2232-5C96-ED48-82EF-36E2D2390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773B-C9BB-214C-BA00-30473626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565F-6709-6040-B65D-6B1EB83D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B0DE-2FE8-794F-9B9D-306D84789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一些想法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3C325-F05C-DA46-958E-C58EE579B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A3B-37F9-B743-999C-563C0C94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如何由大及小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409F-FCEC-4847-AF8E-B43E6418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由概念到现象</a:t>
            </a:r>
            <a:endParaRPr lang="en-US" altLang="zh-CN" dirty="0"/>
          </a:p>
          <a:p>
            <a:r>
              <a:rPr lang="zh-CN" altLang="en-US" dirty="0"/>
              <a:t>由现象到分类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3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040E-999C-F943-BD4E-4A0E74DF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如何选择理论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C35-B957-2D42-98C1-289ED3AB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了解现象？</a:t>
            </a:r>
            <a:endParaRPr lang="en-US" altLang="zh-CN" dirty="0"/>
          </a:p>
          <a:p>
            <a:r>
              <a:rPr lang="zh-CN" altLang="en-US" dirty="0"/>
              <a:t>提出研究问题？</a:t>
            </a:r>
            <a:endParaRPr lang="en-US" altLang="zh-CN" dirty="0"/>
          </a:p>
          <a:p>
            <a:r>
              <a:rPr lang="zh-CN" altLang="en-US" dirty="0"/>
              <a:t>寻找理论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AE0A-5AEE-B243-ABE9-EB14AA74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B9C9-2ACC-634F-8810-BE3C7A0F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zh-CN" altLang="en-US" dirty="0"/>
              <a:t>怎么做？</a:t>
            </a:r>
            <a:endParaRPr lang="en-US" altLang="zh-CN" dirty="0"/>
          </a:p>
          <a:p>
            <a:r>
              <a:rPr lang="zh-CN" altLang="en-US" dirty="0"/>
              <a:t>应当是什么？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43B9-52C3-DC45-B4B4-6B0F0B30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创新的四个维度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AF2F-5A4D-5146-8C1D-231CCEC4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问题（最难的）</a:t>
            </a:r>
            <a:endParaRPr lang="en-US" altLang="zh-CN" dirty="0"/>
          </a:p>
          <a:p>
            <a:r>
              <a:rPr lang="zh-CN" altLang="en-US" dirty="0"/>
              <a:t>理论（比较简单）</a:t>
            </a:r>
            <a:endParaRPr lang="en-US" altLang="zh-CN" dirty="0"/>
          </a:p>
          <a:p>
            <a:r>
              <a:rPr lang="zh-CN" altLang="en-US" dirty="0"/>
              <a:t>数据（最简单）</a:t>
            </a:r>
            <a:endParaRPr lang="en-US" altLang="zh-CN" dirty="0"/>
          </a:p>
          <a:p>
            <a:r>
              <a:rPr lang="zh-CN" altLang="en-US"/>
              <a:t>方法（次简单）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一些想法</vt:lpstr>
      <vt:lpstr>如何由大及小</vt:lpstr>
      <vt:lpstr>如何选择理论</vt:lpstr>
      <vt:lpstr>研究问题</vt:lpstr>
      <vt:lpstr>创新的四个维度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Yangyong</dc:creator>
  <cp:lastModifiedBy>YE Yangyong</cp:lastModifiedBy>
  <cp:revision>3</cp:revision>
  <dcterms:created xsi:type="dcterms:W3CDTF">2020-09-07T13:26:18Z</dcterms:created>
  <dcterms:modified xsi:type="dcterms:W3CDTF">2020-09-07T15:06:18Z</dcterms:modified>
</cp:coreProperties>
</file>