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4" r:id="rId2"/>
    <p:sldId id="539" r:id="rId3"/>
    <p:sldId id="540" r:id="rId4"/>
    <p:sldId id="324" r:id="rId5"/>
    <p:sldId id="557" r:id="rId6"/>
    <p:sldId id="563" r:id="rId7"/>
    <p:sldId id="558" r:id="rId8"/>
    <p:sldId id="554" r:id="rId9"/>
    <p:sldId id="559" r:id="rId10"/>
    <p:sldId id="564" r:id="rId11"/>
    <p:sldId id="561" r:id="rId12"/>
    <p:sldId id="548" r:id="rId13"/>
    <p:sldId id="562" r:id="rId14"/>
    <p:sldId id="565" r:id="rId15"/>
    <p:sldId id="351" r:id="rId16"/>
    <p:sldId id="312" r:id="rId17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39"/>
            <p14:sldId id="540"/>
            <p14:sldId id="324"/>
            <p14:sldId id="557"/>
            <p14:sldId id="563"/>
            <p14:sldId id="558"/>
            <p14:sldId id="554"/>
            <p14:sldId id="559"/>
            <p14:sldId id="564"/>
            <p14:sldId id="561"/>
            <p14:sldId id="548"/>
            <p14:sldId id="562"/>
            <p14:sldId id="565"/>
            <p14:sldId id="35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C9C9C9"/>
    <a:srgbClr val="FF3300"/>
    <a:srgbClr val="BC300D"/>
    <a:srgbClr val="113A78"/>
    <a:srgbClr val="1577BA"/>
    <a:srgbClr val="6F7378"/>
    <a:srgbClr val="1475B2"/>
    <a:srgbClr val="00236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340" autoAdjust="0"/>
  </p:normalViewPr>
  <p:slideViewPr>
    <p:cSldViewPr>
      <p:cViewPr varScale="1">
        <p:scale>
          <a:sx n="62" d="100"/>
          <a:sy n="62" d="100"/>
        </p:scale>
        <p:origin x="144" y="186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提高可扩展性（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dirty="0" smtClean="0"/>
              <a:t>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</a:t>
            </a:r>
            <a:r>
              <a:rPr lang="zh-CN" altLang="en-US" dirty="0" smtClean="0"/>
              <a:t>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82205" y="9090328"/>
            <a:ext cx="16826809" cy="67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有一个他人写好的模块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，内部得方法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。模块为他人写好，不能修改。如何扩展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</a:p>
          <a:p>
            <a:pPr lvl="1"/>
            <a:r>
              <a:rPr kumimoji="1" lang="en-US" altLang="zh-CN" sz="2800" dirty="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sz="22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94" y="1260174"/>
            <a:ext cx="17746906" cy="6879167"/>
          </a:xfrm>
          <a:prstGeom prst="rect">
            <a:avLst/>
          </a:prstGeom>
        </p:spPr>
      </p:pic>
      <p:sp>
        <p:nvSpPr>
          <p:cNvPr id="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82205" y="9090328"/>
            <a:ext cx="16826809" cy="67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再调用 与实现 间加上一层命令层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4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2348506" y="3864089"/>
            <a:ext cx="7668654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需求：目前项目使用的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框架，现在改成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jquery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两个框架十分类似，但是有少数几个方法不同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2348506" y="2989176"/>
            <a:ext cx="3214015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框架的变更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12670275" y="2989176"/>
            <a:ext cx="259846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参数适配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12670275" y="3862158"/>
            <a:ext cx="803354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：为了避免参数不适配产生问题，很多框架会有一个参数适配操作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1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2348506" y="3864089"/>
            <a:ext cx="766865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需求：现在项目改造，需要给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标签已经有的事件，增加一些操作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2348506" y="2989176"/>
            <a:ext cx="136314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12670275" y="2989176"/>
            <a:ext cx="442582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800" dirty="0" err="1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 数组监听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12670275" y="3862158"/>
            <a:ext cx="803354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vue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中利用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defineProperty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监听对象，那么数组怎么办？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2348506" y="2882696"/>
            <a:ext cx="6291781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扩展你的已有事件绑定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2599694" y="2340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13328506" y="3729089"/>
            <a:ext cx="766865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要做一个画廊，图片数量和排列顺序随机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13328506" y="2854176"/>
            <a:ext cx="136314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13328506" y="2747696"/>
            <a:ext cx="5060675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绘制随机数量图片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574694" y="2340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2266669" y="2854176"/>
            <a:ext cx="259846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绘图命令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2266669" y="3727158"/>
            <a:ext cx="803354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：封装一系列的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canvas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绘图命令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2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</a:p>
        </p:txBody>
      </p:sp>
      <p:sp>
        <p:nvSpPr>
          <p:cNvPr id="28" name="îsḷîḓè"/>
          <p:cNvSpPr/>
          <p:nvPr/>
        </p:nvSpPr>
        <p:spPr>
          <a:xfrm>
            <a:off x="5033498" y="3317332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íś1ïḍé"/>
          <p:cNvSpPr/>
          <p:nvPr/>
        </p:nvSpPr>
        <p:spPr>
          <a:xfrm>
            <a:off x="5033498" y="8682010"/>
            <a:ext cx="4001743" cy="806285"/>
          </a:xfrm>
          <a:prstGeom prst="rect">
            <a:avLst/>
          </a:prstGeom>
          <a:solidFill>
            <a:srgbClr val="4E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>
              <a:solidFill>
                <a:srgbClr val="4E4E4E"/>
              </a:solidFill>
            </a:endParaRPr>
          </a:p>
        </p:txBody>
      </p:sp>
      <p:sp>
        <p:nvSpPr>
          <p:cNvPr id="30" name="îṡľîḍe"/>
          <p:cNvSpPr/>
          <p:nvPr/>
        </p:nvSpPr>
        <p:spPr>
          <a:xfrm>
            <a:off x="6396635" y="4076436"/>
            <a:ext cx="1275467" cy="1264423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4E4B49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>
              <a:solidFill>
                <a:srgbClr val="4E4E4E"/>
              </a:solidFill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5152873" y="8773381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适配器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23"/>
          <p:cNvSpPr txBox="1"/>
          <p:nvPr/>
        </p:nvSpPr>
        <p:spPr>
          <a:xfrm>
            <a:off x="5152872" y="5850961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当面临两个新老模块间接口</a:t>
            </a:r>
            <a:r>
              <a:rPr lang="en-US" altLang="zh-CN" sz="2667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不匹配，可以用适配来转化</a:t>
            </a:r>
            <a:r>
              <a:rPr lang="en-US" altLang="zh-CN" sz="2667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ï$1iḋè"/>
          <p:cNvSpPr/>
          <p:nvPr/>
        </p:nvSpPr>
        <p:spPr>
          <a:xfrm>
            <a:off x="9491596" y="3317332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îṥľïḋé"/>
          <p:cNvSpPr/>
          <p:nvPr/>
        </p:nvSpPr>
        <p:spPr>
          <a:xfrm>
            <a:off x="9491596" y="8682010"/>
            <a:ext cx="4001743" cy="806285"/>
          </a:xfrm>
          <a:prstGeom prst="rect">
            <a:avLst/>
          </a:prstGeom>
          <a:solidFill>
            <a:srgbClr val="1577BA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>
              <a:solidFill>
                <a:srgbClr val="1475B2"/>
              </a:solidFill>
            </a:endParaRPr>
          </a:p>
        </p:txBody>
      </p:sp>
      <p:sp>
        <p:nvSpPr>
          <p:cNvPr id="25" name="íşḻídé"/>
          <p:cNvSpPr/>
          <p:nvPr/>
        </p:nvSpPr>
        <p:spPr>
          <a:xfrm>
            <a:off x="10858469" y="4072864"/>
            <a:ext cx="1267996" cy="1267996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rgbClr val="1577BA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/>
          </a:p>
        </p:txBody>
      </p:sp>
      <p:sp>
        <p:nvSpPr>
          <p:cNvPr id="26" name="文本框 20"/>
          <p:cNvSpPr txBox="1"/>
          <p:nvPr/>
        </p:nvSpPr>
        <p:spPr>
          <a:xfrm>
            <a:off x="9610971" y="8773381"/>
            <a:ext cx="3762988" cy="584775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装饰者模式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9610969" y="5850961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当老的方法，不方便去直接修改，可以通过装饰者来增加功能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课程小结</a:t>
            </a:r>
          </a:p>
        </p:txBody>
      </p:sp>
      <p:sp>
        <p:nvSpPr>
          <p:cNvPr id="15" name="îṡḻïḑê"/>
          <p:cNvSpPr/>
          <p:nvPr/>
        </p:nvSpPr>
        <p:spPr>
          <a:xfrm>
            <a:off x="13949694" y="3330175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íSḷîďé"/>
          <p:cNvSpPr/>
          <p:nvPr/>
        </p:nvSpPr>
        <p:spPr>
          <a:xfrm>
            <a:off x="13949694" y="8694853"/>
            <a:ext cx="4001743" cy="806285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/>
          </a:p>
        </p:txBody>
      </p:sp>
      <p:sp>
        <p:nvSpPr>
          <p:cNvPr id="17" name="ís1ídé"/>
          <p:cNvSpPr/>
          <p:nvPr/>
        </p:nvSpPr>
        <p:spPr>
          <a:xfrm>
            <a:off x="15318957" y="4071847"/>
            <a:ext cx="1263218" cy="1267996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/>
          </a:p>
        </p:txBody>
      </p:sp>
      <p:sp>
        <p:nvSpPr>
          <p:cNvPr id="18" name="文本框 21"/>
          <p:cNvSpPr txBox="1"/>
          <p:nvPr/>
        </p:nvSpPr>
        <p:spPr>
          <a:xfrm>
            <a:off x="14069069" y="8786224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25"/>
          <p:cNvSpPr txBox="1"/>
          <p:nvPr/>
        </p:nvSpPr>
        <p:spPr>
          <a:xfrm>
            <a:off x="14069069" y="5863804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解耦实现与具体命令，让实现端和命令端扩展的都更轻松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82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可扩展</a:t>
            </a:r>
            <a:r>
              <a:rPr lang="zh-CN" altLang="en-US" dirty="0" smtClean="0"/>
              <a:t>性的目的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减少代码修改的难度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面对需求变更，方便需求更改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D595-0AFD-4AAA-AC88-9D2DBBC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什么是好的可扩展</a:t>
            </a:r>
            <a:endParaRPr lang="zh-CN" altLang="en-US" dirty="0"/>
          </a:p>
        </p:txBody>
      </p:sp>
      <p:sp>
        <p:nvSpPr>
          <p:cNvPr id="6" name="产品概述">
            <a:extLst>
              <a:ext uri="{FF2B5EF4-FFF2-40B4-BE49-F238E27FC236}">
                <a16:creationId xmlns:a16="http://schemas.microsoft.com/office/drawing/2014/main" id="{682F6A94-33DA-478E-B3EA-89453E805BA8}"/>
              </a:ext>
            </a:extLst>
          </p:cNvPr>
          <p:cNvSpPr txBox="1"/>
          <p:nvPr/>
        </p:nvSpPr>
        <p:spPr>
          <a:xfrm>
            <a:off x="4640000" y="7283991"/>
            <a:ext cx="3841904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需求的变更，不需要重写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产品概述">
            <a:extLst>
              <a:ext uri="{FF2B5EF4-FFF2-40B4-BE49-F238E27FC236}">
                <a16:creationId xmlns:a16="http://schemas.microsoft.com/office/drawing/2014/main" id="{5C74026A-BB84-4826-8F47-19883DBA45DD}"/>
              </a:ext>
            </a:extLst>
          </p:cNvPr>
          <p:cNvSpPr txBox="1"/>
          <p:nvPr/>
        </p:nvSpPr>
        <p:spPr>
          <a:xfrm>
            <a:off x="9862088" y="7283991"/>
            <a:ext cx="3391947" cy="1938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代码修改不会引起大规模变动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产品概述">
            <a:extLst>
              <a:ext uri="{FF2B5EF4-FFF2-40B4-BE49-F238E27FC236}">
                <a16:creationId xmlns:a16="http://schemas.microsoft.com/office/drawing/2014/main" id="{85C581FF-3AA6-45ED-A243-C282031C7B68}"/>
              </a:ext>
            </a:extLst>
          </p:cNvPr>
          <p:cNvSpPr txBox="1"/>
          <p:nvPr/>
        </p:nvSpPr>
        <p:spPr>
          <a:xfrm>
            <a:off x="14894694" y="7252782"/>
            <a:ext cx="3626315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方便加入新模块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39F749-683F-421C-9D84-7A2E29A3CEF0}"/>
              </a:ext>
            </a:extLst>
          </p:cNvPr>
          <p:cNvGrpSpPr/>
          <p:nvPr/>
        </p:nvGrpSpPr>
        <p:grpSpPr>
          <a:xfrm>
            <a:off x="5660952" y="4673992"/>
            <a:ext cx="1800000" cy="1800000"/>
            <a:chOff x="5660952" y="4673992"/>
            <a:chExt cx="1800000" cy="1800000"/>
          </a:xfrm>
        </p:grpSpPr>
        <p:sp>
          <p:nvSpPr>
            <p:cNvPr id="10" name="01">
              <a:extLst>
                <a:ext uri="{FF2B5EF4-FFF2-40B4-BE49-F238E27FC236}">
                  <a16:creationId xmlns:a16="http://schemas.microsoft.com/office/drawing/2014/main" id="{E66FA11F-5B2B-4794-9FEC-3F9677EC1A30}"/>
                </a:ext>
              </a:extLst>
            </p:cNvPr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b="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534F8B-C5C9-4252-A4E0-24C405A742DC}"/>
                </a:ext>
              </a:extLst>
            </p:cNvPr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425E27-FB28-4585-B572-8FB1AF52DB8F}"/>
              </a:ext>
            </a:extLst>
          </p:cNvPr>
          <p:cNvGrpSpPr/>
          <p:nvPr/>
        </p:nvGrpSpPr>
        <p:grpSpPr>
          <a:xfrm>
            <a:off x="15655175" y="4673992"/>
            <a:ext cx="1800000" cy="1800000"/>
            <a:chOff x="15655175" y="4673992"/>
            <a:chExt cx="1800000" cy="1800000"/>
          </a:xfrm>
        </p:grpSpPr>
        <p:sp>
          <p:nvSpPr>
            <p:cNvPr id="13" name="03">
              <a:extLst>
                <a:ext uri="{FF2B5EF4-FFF2-40B4-BE49-F238E27FC236}">
                  <a16:creationId xmlns:a16="http://schemas.microsoft.com/office/drawing/2014/main" id="{0D779811-6126-4931-9A26-CA7FE78808CF}"/>
                </a:ext>
              </a:extLst>
            </p:cNvPr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85BC98-183A-4EFE-A975-3510AEB61D93}"/>
                </a:ext>
              </a:extLst>
            </p:cNvPr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E18360-90DD-4CE6-B745-5C89579BA64A}"/>
              </a:ext>
            </a:extLst>
          </p:cNvPr>
          <p:cNvGrpSpPr/>
          <p:nvPr/>
        </p:nvGrpSpPr>
        <p:grpSpPr>
          <a:xfrm>
            <a:off x="10658063" y="4673992"/>
            <a:ext cx="1800000" cy="1800000"/>
            <a:chOff x="10658063" y="4673992"/>
            <a:chExt cx="1800000" cy="1800000"/>
          </a:xfrm>
        </p:grpSpPr>
        <p:sp>
          <p:nvSpPr>
            <p:cNvPr id="16" name="02">
              <a:extLst>
                <a:ext uri="{FF2B5EF4-FFF2-40B4-BE49-F238E27FC236}">
                  <a16:creationId xmlns:a16="http://schemas.microsoft.com/office/drawing/2014/main" id="{00607034-1F4B-484B-BEB4-2F6D27632272}"/>
                </a:ext>
              </a:extLst>
            </p:cNvPr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7BBD4C-6BD5-4E4F-A096-EC7E902AC545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6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2862322"/>
          </a:xfrm>
        </p:spPr>
        <p:txBody>
          <a:bodyPr/>
          <a:lstStyle/>
          <a:p>
            <a:r>
              <a:rPr lang="zh-CN" altLang="en-US" dirty="0" smtClean="0"/>
              <a:t>提高可扩展性的设计模式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D595-0AFD-4AAA-AC88-9D2DBBC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81" y="569956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更好的更改代码</a:t>
            </a:r>
            <a:endParaRPr lang="zh-CN" altLang="en-US" dirty="0"/>
          </a:p>
        </p:txBody>
      </p:sp>
      <p:sp>
        <p:nvSpPr>
          <p:cNvPr id="27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模式的目的：通过写一个适配器，来代替替换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适配器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应用场景：面临接口不通用的问题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6930175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5891390"/>
            <a:ext cx="1840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装饰者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方法作用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7206774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装饰者模式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的目的：不重写方法的扩展方法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装饰者模式的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应用场景：当一个方法需要扩展，但是又不好去修改方法。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7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D595-0AFD-4AAA-AC88-9D2DBBC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81" y="569956"/>
            <a:ext cx="21599654" cy="1100967"/>
          </a:xfrm>
        </p:spPr>
        <p:txBody>
          <a:bodyPr/>
          <a:lstStyle/>
          <a:p>
            <a:r>
              <a:rPr lang="zh-CN" altLang="en-US" dirty="0" smtClean="0"/>
              <a:t>解耦你得方法与调用</a:t>
            </a:r>
            <a:endParaRPr lang="zh-CN" altLang="en-US" dirty="0"/>
          </a:p>
        </p:txBody>
      </p:sp>
      <p:sp>
        <p:nvSpPr>
          <p:cNvPr id="27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709694" y="5445175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690156" y="4406390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命令模式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236609" y="5721774"/>
            <a:ext cx="18403567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命令模式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的目的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：解耦实现和调用，让双方互不干扰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命令模式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的命令充满不确定性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9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414" y="9287304"/>
            <a:ext cx="17178642" cy="2596096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99016" y="9985615"/>
            <a:ext cx="16826809" cy="72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我们公司想用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log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来代替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console.log,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这就是典型的接口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发生了改变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414" y="1619967"/>
            <a:ext cx="17178642" cy="8365648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dirty="0" smtClean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93" y="530247"/>
            <a:ext cx="19366895" cy="60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装饰者</a:t>
            </a:r>
            <a:r>
              <a:rPr lang="zh-CN" altLang="en-US" dirty="0" smtClean="0"/>
              <a:t>模式的基本结构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82205" y="9090328"/>
            <a:ext cx="16826809" cy="134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我们新建一个自己的方法，在其内部调用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方法，并且再执行自己的方法。这样可以再不修改原对象的情况下，扩展行为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有一个他人写好的模块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，内部得方法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。模块为他人写好，不能修改。如何扩展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方法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 err="1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=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kumimoji="1" lang="en-US" altLang="zh-CN" sz="2800" dirty="0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(){</a:t>
            </a:r>
          </a:p>
          <a:p>
            <a:pPr lvl="1"/>
            <a:endParaRPr kumimoji="1" lang="en-US" altLang="zh-CN" sz="28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</a:t>
            </a:r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 err="1">
                <a:solidFill>
                  <a:srgbClr val="92D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(){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 err="1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</a:t>
            </a:r>
            <a:r>
              <a:rPr kumimoji="1" lang="en-US" altLang="zh-CN" sz="2800" dirty="0" err="1">
                <a:solidFill>
                  <a:schemeClr val="accent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kumimoji="1" lang="en-US" altLang="zh-CN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2800" dirty="0">
                <a:solidFill>
                  <a:srgbClr val="C9C9C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要扩展得方法</a:t>
            </a:r>
          </a:p>
          <a:p>
            <a:pPr lvl="1"/>
            <a:r>
              <a:rPr kumimoji="1" lang="zh-CN" altLang="en-US" sz="28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22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4" y="987439"/>
            <a:ext cx="18000000" cy="832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4817</TotalTime>
  <Words>543</Words>
  <Application>Microsoft Office PowerPoint</Application>
  <PresentationFormat>自定义</PresentationFormat>
  <Paragraphs>74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Calibri</vt:lpstr>
      <vt:lpstr>DejaVu Sans Mono</vt:lpstr>
      <vt:lpstr>Helvetica Neue Medium</vt:lpstr>
      <vt:lpstr>Noto Sans CJK SC Medium</vt:lpstr>
      <vt:lpstr>Source Han Sans CN Bold Bold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Times New Roman</vt:lpstr>
      <vt:lpstr>Wingdings</vt:lpstr>
      <vt:lpstr>《成为前端开发工程师》走进高校</vt:lpstr>
      <vt:lpstr>PowerPoint 演示文稿</vt:lpstr>
      <vt:lpstr>提高可扩展性的目的</vt:lpstr>
      <vt:lpstr>什么是好的可扩展</vt:lpstr>
      <vt:lpstr>PowerPoint 演示文稿</vt:lpstr>
      <vt:lpstr>更好的更改代码</vt:lpstr>
      <vt:lpstr>解耦你得方法与调用</vt:lpstr>
      <vt:lpstr>PowerPoint 演示文稿</vt:lpstr>
      <vt:lpstr>适配器模式的基本结构</vt:lpstr>
      <vt:lpstr>装饰者模式的基本结构</vt:lpstr>
      <vt:lpstr>命令模式的基本结构</vt:lpstr>
      <vt:lpstr>PowerPoint 演示文稿</vt:lpstr>
      <vt:lpstr>适配器模式的示例</vt:lpstr>
      <vt:lpstr>装饰者模式的示例</vt:lpstr>
      <vt:lpstr>命令模式的示例</vt:lpstr>
      <vt:lpstr>课程小结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2012dnd.com</cp:lastModifiedBy>
  <cp:revision>1059</cp:revision>
  <dcterms:created xsi:type="dcterms:W3CDTF">2014-06-24T08:28:00Z</dcterms:created>
  <dcterms:modified xsi:type="dcterms:W3CDTF">2020-04-22T14:32:58Z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