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08CE-FB38-49A1-AEAF-1031900377A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6ABAED2-D792-4488-81B1-0A30980AA425}">
      <dgm:prSet phldrT="[文本]"/>
      <dgm:spPr/>
      <dgm:t>
        <a:bodyPr/>
        <a:lstStyle/>
        <a:p>
          <a:r>
            <a:rPr lang="zh-CN" altLang="en-US" dirty="0" smtClean="0"/>
            <a:t>无限数量的调查</a:t>
          </a:r>
          <a:endParaRPr lang="zh-CN" altLang="en-US" dirty="0"/>
        </a:p>
      </dgm:t>
    </dgm:pt>
    <dgm:pt modelId="{418269AF-C62C-4A15-8333-8A54C0742A64}" type="parTrans" cxnId="{8D630814-CAFD-47B3-99CF-BA04949A76F4}">
      <dgm:prSet/>
      <dgm:spPr/>
      <dgm:t>
        <a:bodyPr/>
        <a:lstStyle/>
        <a:p>
          <a:endParaRPr lang="zh-CN" altLang="en-US"/>
        </a:p>
      </dgm:t>
    </dgm:pt>
    <dgm:pt modelId="{414B81FF-8819-4FC7-9BBF-4B1565163DB0}" type="sibTrans" cxnId="{8D630814-CAFD-47B3-99CF-BA04949A76F4}">
      <dgm:prSet/>
      <dgm:spPr/>
      <dgm:t>
        <a:bodyPr/>
        <a:lstStyle/>
        <a:p>
          <a:endParaRPr lang="zh-CN" altLang="en-US"/>
        </a:p>
      </dgm:t>
    </dgm:pt>
    <dgm:pt modelId="{F8FEFF48-7B09-4FB1-AC28-A7E1AB9E5536}">
      <dgm:prSet phldrT="[文本]"/>
      <dgm:spPr/>
      <dgm:t>
        <a:bodyPr/>
        <a:lstStyle/>
        <a:p>
          <a:r>
            <a:rPr lang="zh-CN" altLang="en-US" dirty="0" smtClean="0"/>
            <a:t>支持多种语言</a:t>
          </a:r>
          <a:endParaRPr lang="zh-CN" altLang="en-US" dirty="0"/>
        </a:p>
      </dgm:t>
    </dgm:pt>
    <dgm:pt modelId="{A1D5AB5A-4168-43D6-A75F-AA61FB3D87A8}" type="parTrans" cxnId="{7E6A5A26-EAB8-4F59-97A9-E879530222F6}">
      <dgm:prSet/>
      <dgm:spPr/>
      <dgm:t>
        <a:bodyPr/>
        <a:lstStyle/>
        <a:p>
          <a:endParaRPr lang="zh-CN" altLang="en-US"/>
        </a:p>
      </dgm:t>
    </dgm:pt>
    <dgm:pt modelId="{51B23FFB-77E1-42BF-B771-BB8D5F65C68E}" type="sibTrans" cxnId="{7E6A5A26-EAB8-4F59-97A9-E879530222F6}">
      <dgm:prSet/>
      <dgm:spPr/>
      <dgm:t>
        <a:bodyPr/>
        <a:lstStyle/>
        <a:p>
          <a:endParaRPr lang="zh-CN" altLang="en-US"/>
        </a:p>
      </dgm:t>
    </dgm:pt>
    <dgm:pt modelId="{50A40C35-D17F-4253-844D-F223251F62CA}">
      <dgm:prSet phldrT="[文本]"/>
      <dgm:spPr/>
      <dgm:t>
        <a:bodyPr/>
        <a:lstStyle/>
        <a:p>
          <a:r>
            <a:rPr lang="en-US" altLang="zh-CN" dirty="0" smtClean="0"/>
            <a:t>20</a:t>
          </a:r>
          <a:r>
            <a:rPr lang="zh-CN" altLang="en-US" dirty="0" smtClean="0"/>
            <a:t>多种问题类型</a:t>
          </a:r>
          <a:endParaRPr lang="zh-CN" altLang="en-US" dirty="0"/>
        </a:p>
      </dgm:t>
    </dgm:pt>
    <dgm:pt modelId="{A337D718-C7B4-4593-BA4A-B13227AF3308}" type="parTrans" cxnId="{2ADDA6D0-D4B6-4A42-848A-65E84C0BE6F8}">
      <dgm:prSet/>
      <dgm:spPr/>
      <dgm:t>
        <a:bodyPr/>
        <a:lstStyle/>
        <a:p>
          <a:endParaRPr lang="zh-CN" altLang="en-US"/>
        </a:p>
      </dgm:t>
    </dgm:pt>
    <dgm:pt modelId="{11AA85BB-306E-4257-94D3-F7719FDADFC6}" type="sibTrans" cxnId="{2ADDA6D0-D4B6-4A42-848A-65E84C0BE6F8}">
      <dgm:prSet/>
      <dgm:spPr/>
      <dgm:t>
        <a:bodyPr/>
        <a:lstStyle/>
        <a:p>
          <a:endParaRPr lang="zh-CN" altLang="en-US"/>
        </a:p>
      </dgm:t>
    </dgm:pt>
    <dgm:pt modelId="{85863358-CA8A-4359-8CCD-EF890291791F}">
      <dgm:prSet phldrT="[文本]"/>
      <dgm:spPr/>
      <dgm:t>
        <a:bodyPr/>
        <a:lstStyle/>
        <a:p>
          <a:r>
            <a:rPr lang="zh-CN" altLang="en-US" dirty="0" smtClean="0"/>
            <a:t>调查的开放和封闭</a:t>
          </a:r>
          <a:endParaRPr lang="zh-CN" altLang="en-US" dirty="0"/>
        </a:p>
      </dgm:t>
    </dgm:pt>
    <dgm:pt modelId="{BB5D65F3-874D-460F-B88A-27947C055526}" type="parTrans" cxnId="{23264562-820B-43F5-9466-68475FB2AAB1}">
      <dgm:prSet/>
      <dgm:spPr/>
      <dgm:t>
        <a:bodyPr/>
        <a:lstStyle/>
        <a:p>
          <a:endParaRPr lang="zh-CN" altLang="en-US"/>
        </a:p>
      </dgm:t>
    </dgm:pt>
    <dgm:pt modelId="{21A64D7D-A8B9-46D8-8F26-96BEC5AD5E52}" type="sibTrans" cxnId="{23264562-820B-43F5-9466-68475FB2AAB1}">
      <dgm:prSet/>
      <dgm:spPr/>
      <dgm:t>
        <a:bodyPr/>
        <a:lstStyle/>
        <a:p>
          <a:endParaRPr lang="zh-CN" altLang="en-US"/>
        </a:p>
      </dgm:t>
    </dgm:pt>
    <dgm:pt modelId="{39CDB599-16E6-44B6-A932-AF8EB3A77D06}">
      <dgm:prSet phldrT="[文本]"/>
      <dgm:spPr/>
      <dgm:t>
        <a:bodyPr/>
        <a:lstStyle/>
        <a:p>
          <a:r>
            <a:rPr lang="zh-CN" altLang="en-US" dirty="0" smtClean="0"/>
            <a:t>导入和导出功能</a:t>
          </a:r>
          <a:endParaRPr lang="zh-CN" altLang="en-US" dirty="0"/>
        </a:p>
      </dgm:t>
    </dgm:pt>
    <dgm:pt modelId="{ED09C386-D1C9-40AB-AFED-2316A43650BD}" type="parTrans" cxnId="{6EBA17E2-5615-43B6-B6E5-B164F63D61CA}">
      <dgm:prSet/>
      <dgm:spPr/>
      <dgm:t>
        <a:bodyPr/>
        <a:lstStyle/>
        <a:p>
          <a:endParaRPr lang="zh-CN" altLang="en-US"/>
        </a:p>
      </dgm:t>
    </dgm:pt>
    <dgm:pt modelId="{57D3F93D-7CAA-4959-B55A-F58D9A9319A3}" type="sibTrans" cxnId="{6EBA17E2-5615-43B6-B6E5-B164F63D61CA}">
      <dgm:prSet/>
      <dgm:spPr/>
      <dgm:t>
        <a:bodyPr/>
        <a:lstStyle/>
        <a:p>
          <a:endParaRPr lang="zh-CN" altLang="en-US"/>
        </a:p>
      </dgm:t>
    </dgm:pt>
    <dgm:pt modelId="{C286C48E-15EA-4411-874F-6B7FDFDBAC8C}">
      <dgm:prSet/>
      <dgm:spPr/>
      <dgm:t>
        <a:bodyPr/>
        <a:lstStyle/>
        <a:p>
          <a:r>
            <a:rPr lang="zh-CN" altLang="en-US" dirty="0" smtClean="0"/>
            <a:t>基本统计和图形分析</a:t>
          </a:r>
          <a:endParaRPr lang="zh-CN" altLang="en-US" dirty="0"/>
        </a:p>
      </dgm:t>
    </dgm:pt>
    <dgm:pt modelId="{1DBC5566-04B6-4AC3-BFEF-2F3E2C2F2E3C}" type="parTrans" cxnId="{74C57B46-EA1D-4735-9AAD-62E4664E0495}">
      <dgm:prSet/>
      <dgm:spPr/>
      <dgm:t>
        <a:bodyPr/>
        <a:lstStyle/>
        <a:p>
          <a:endParaRPr lang="zh-CN" altLang="en-US"/>
        </a:p>
      </dgm:t>
    </dgm:pt>
    <dgm:pt modelId="{3BD74212-E113-4ADB-BFD3-C6CE4073B30B}" type="sibTrans" cxnId="{74C57B46-EA1D-4735-9AAD-62E4664E0495}">
      <dgm:prSet/>
      <dgm:spPr/>
      <dgm:t>
        <a:bodyPr/>
        <a:lstStyle/>
        <a:p>
          <a:endParaRPr lang="zh-CN" altLang="en-US"/>
        </a:p>
      </dgm:t>
    </dgm:pt>
    <dgm:pt modelId="{C1F23336-7D4C-4BC7-A813-90AB1596A7FB}" type="pres">
      <dgm:prSet presAssocID="{EDDC08CE-FB38-49A1-AEAF-1031900377AA}" presName="diagram" presStyleCnt="0">
        <dgm:presLayoutVars>
          <dgm:dir/>
          <dgm:resizeHandles val="exact"/>
        </dgm:presLayoutVars>
      </dgm:prSet>
      <dgm:spPr/>
    </dgm:pt>
    <dgm:pt modelId="{E6AA7458-4071-4442-A172-A6BB5EC9BF0C}" type="pres">
      <dgm:prSet presAssocID="{D6ABAED2-D792-4488-81B1-0A30980AA425}" presName="node" presStyleLbl="node1" presStyleIdx="0" presStyleCnt="6">
        <dgm:presLayoutVars>
          <dgm:bulletEnabled val="1"/>
        </dgm:presLayoutVars>
      </dgm:prSet>
      <dgm:spPr/>
    </dgm:pt>
    <dgm:pt modelId="{B1456943-6DB8-4567-A3F3-AB31CE665EB2}" type="pres">
      <dgm:prSet presAssocID="{414B81FF-8819-4FC7-9BBF-4B1565163DB0}" presName="sibTrans" presStyleCnt="0"/>
      <dgm:spPr/>
    </dgm:pt>
    <dgm:pt modelId="{B08F7037-A2FD-46F0-985B-06015E046D95}" type="pres">
      <dgm:prSet presAssocID="{F8FEFF48-7B09-4FB1-AC28-A7E1AB9E5536}" presName="node" presStyleLbl="node1" presStyleIdx="1" presStyleCnt="6">
        <dgm:presLayoutVars>
          <dgm:bulletEnabled val="1"/>
        </dgm:presLayoutVars>
      </dgm:prSet>
      <dgm:spPr/>
    </dgm:pt>
    <dgm:pt modelId="{51E1B222-41FE-4A9E-BF4B-D480FEE1B70D}" type="pres">
      <dgm:prSet presAssocID="{51B23FFB-77E1-42BF-B771-BB8D5F65C68E}" presName="sibTrans" presStyleCnt="0"/>
      <dgm:spPr/>
    </dgm:pt>
    <dgm:pt modelId="{DD93547A-FA83-492B-8F02-309D9EDFF960}" type="pres">
      <dgm:prSet presAssocID="{50A40C35-D17F-4253-844D-F223251F62C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7EB9AC-9896-449F-ADDC-0B49B9897F99}" type="pres">
      <dgm:prSet presAssocID="{11AA85BB-306E-4257-94D3-F7719FDADFC6}" presName="sibTrans" presStyleCnt="0"/>
      <dgm:spPr/>
    </dgm:pt>
    <dgm:pt modelId="{285CAA42-31C5-4527-A73C-B7DA732354FD}" type="pres">
      <dgm:prSet presAssocID="{85863358-CA8A-4359-8CCD-EF89029179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73D6C-D5AC-4826-A999-711FF5B5B70F}" type="pres">
      <dgm:prSet presAssocID="{21A64D7D-A8B9-46D8-8F26-96BEC5AD5E52}" presName="sibTrans" presStyleCnt="0"/>
      <dgm:spPr/>
    </dgm:pt>
    <dgm:pt modelId="{123C2609-338C-4D2D-9A57-0EC04DEABFFB}" type="pres">
      <dgm:prSet presAssocID="{C286C48E-15EA-4411-874F-6B7FDFDBAC8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2FBFE-5C38-4C0F-8F5D-9DB5AD2B71E5}" type="pres">
      <dgm:prSet presAssocID="{3BD74212-E113-4ADB-BFD3-C6CE4073B30B}" presName="sibTrans" presStyleCnt="0"/>
      <dgm:spPr/>
    </dgm:pt>
    <dgm:pt modelId="{0BAA97DE-4871-412F-BF36-C08DC9E4AEC8}" type="pres">
      <dgm:prSet presAssocID="{39CDB599-16E6-44B6-A932-AF8EB3A77D0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BA17E2-5615-43B6-B6E5-B164F63D61CA}" srcId="{EDDC08CE-FB38-49A1-AEAF-1031900377AA}" destId="{39CDB599-16E6-44B6-A932-AF8EB3A77D06}" srcOrd="5" destOrd="0" parTransId="{ED09C386-D1C9-40AB-AFED-2316A43650BD}" sibTransId="{57D3F93D-7CAA-4959-B55A-F58D9A9319A3}"/>
    <dgm:cxn modelId="{2045C7A5-FA3D-44F0-A4CD-389185B47F9A}" type="presOf" srcId="{50A40C35-D17F-4253-844D-F223251F62CA}" destId="{DD93547A-FA83-492B-8F02-309D9EDFF960}" srcOrd="0" destOrd="0" presId="urn:microsoft.com/office/officeart/2005/8/layout/default"/>
    <dgm:cxn modelId="{8D630814-CAFD-47B3-99CF-BA04949A76F4}" srcId="{EDDC08CE-FB38-49A1-AEAF-1031900377AA}" destId="{D6ABAED2-D792-4488-81B1-0A30980AA425}" srcOrd="0" destOrd="0" parTransId="{418269AF-C62C-4A15-8333-8A54C0742A64}" sibTransId="{414B81FF-8819-4FC7-9BBF-4B1565163DB0}"/>
    <dgm:cxn modelId="{23264562-820B-43F5-9466-68475FB2AAB1}" srcId="{EDDC08CE-FB38-49A1-AEAF-1031900377AA}" destId="{85863358-CA8A-4359-8CCD-EF890291791F}" srcOrd="3" destOrd="0" parTransId="{BB5D65F3-874D-460F-B88A-27947C055526}" sibTransId="{21A64D7D-A8B9-46D8-8F26-96BEC5AD5E52}"/>
    <dgm:cxn modelId="{7E6A5A26-EAB8-4F59-97A9-E879530222F6}" srcId="{EDDC08CE-FB38-49A1-AEAF-1031900377AA}" destId="{F8FEFF48-7B09-4FB1-AC28-A7E1AB9E5536}" srcOrd="1" destOrd="0" parTransId="{A1D5AB5A-4168-43D6-A75F-AA61FB3D87A8}" sibTransId="{51B23FFB-77E1-42BF-B771-BB8D5F65C68E}"/>
    <dgm:cxn modelId="{9E50D8DF-F637-444F-9927-570B4868B880}" type="presOf" srcId="{D6ABAED2-D792-4488-81B1-0A30980AA425}" destId="{E6AA7458-4071-4442-A172-A6BB5EC9BF0C}" srcOrd="0" destOrd="0" presId="urn:microsoft.com/office/officeart/2005/8/layout/default"/>
    <dgm:cxn modelId="{5365E90B-4B18-45E9-AA88-4CFF546EBEF1}" type="presOf" srcId="{EDDC08CE-FB38-49A1-AEAF-1031900377AA}" destId="{C1F23336-7D4C-4BC7-A813-90AB1596A7FB}" srcOrd="0" destOrd="0" presId="urn:microsoft.com/office/officeart/2005/8/layout/default"/>
    <dgm:cxn modelId="{3108F838-1DBA-4352-B2B0-3A066C0B1566}" type="presOf" srcId="{85863358-CA8A-4359-8CCD-EF890291791F}" destId="{285CAA42-31C5-4527-A73C-B7DA732354FD}" srcOrd="0" destOrd="0" presId="urn:microsoft.com/office/officeart/2005/8/layout/default"/>
    <dgm:cxn modelId="{CFA87AB1-0937-47AB-BBB7-A7650CD57849}" type="presOf" srcId="{F8FEFF48-7B09-4FB1-AC28-A7E1AB9E5536}" destId="{B08F7037-A2FD-46F0-985B-06015E046D95}" srcOrd="0" destOrd="0" presId="urn:microsoft.com/office/officeart/2005/8/layout/default"/>
    <dgm:cxn modelId="{8D3E308C-F28F-4984-9DA7-56900DD38622}" type="presOf" srcId="{C286C48E-15EA-4411-874F-6B7FDFDBAC8C}" destId="{123C2609-338C-4D2D-9A57-0EC04DEABFFB}" srcOrd="0" destOrd="0" presId="urn:microsoft.com/office/officeart/2005/8/layout/default"/>
    <dgm:cxn modelId="{D0F22E7F-DC52-47BA-BFFC-EFD940BE75E6}" type="presOf" srcId="{39CDB599-16E6-44B6-A932-AF8EB3A77D06}" destId="{0BAA97DE-4871-412F-BF36-C08DC9E4AEC8}" srcOrd="0" destOrd="0" presId="urn:microsoft.com/office/officeart/2005/8/layout/default"/>
    <dgm:cxn modelId="{74C57B46-EA1D-4735-9AAD-62E4664E0495}" srcId="{EDDC08CE-FB38-49A1-AEAF-1031900377AA}" destId="{C286C48E-15EA-4411-874F-6B7FDFDBAC8C}" srcOrd="4" destOrd="0" parTransId="{1DBC5566-04B6-4AC3-BFEF-2F3E2C2F2E3C}" sibTransId="{3BD74212-E113-4ADB-BFD3-C6CE4073B30B}"/>
    <dgm:cxn modelId="{2ADDA6D0-D4B6-4A42-848A-65E84C0BE6F8}" srcId="{EDDC08CE-FB38-49A1-AEAF-1031900377AA}" destId="{50A40C35-D17F-4253-844D-F223251F62CA}" srcOrd="2" destOrd="0" parTransId="{A337D718-C7B4-4593-BA4A-B13227AF3308}" sibTransId="{11AA85BB-306E-4257-94D3-F7719FDADFC6}"/>
    <dgm:cxn modelId="{11AF05D5-3CA7-49D3-B135-F3E051176CD3}" type="presParOf" srcId="{C1F23336-7D4C-4BC7-A813-90AB1596A7FB}" destId="{E6AA7458-4071-4442-A172-A6BB5EC9BF0C}" srcOrd="0" destOrd="0" presId="urn:microsoft.com/office/officeart/2005/8/layout/default"/>
    <dgm:cxn modelId="{8D25FA0F-87C1-4EFF-A3C3-52D3BA92CE98}" type="presParOf" srcId="{C1F23336-7D4C-4BC7-A813-90AB1596A7FB}" destId="{B1456943-6DB8-4567-A3F3-AB31CE665EB2}" srcOrd="1" destOrd="0" presId="urn:microsoft.com/office/officeart/2005/8/layout/default"/>
    <dgm:cxn modelId="{A6F39A35-326D-48F0-B67F-ADB32CBBBFAF}" type="presParOf" srcId="{C1F23336-7D4C-4BC7-A813-90AB1596A7FB}" destId="{B08F7037-A2FD-46F0-985B-06015E046D95}" srcOrd="2" destOrd="0" presId="urn:microsoft.com/office/officeart/2005/8/layout/default"/>
    <dgm:cxn modelId="{402CC4A2-C65F-4A92-8A2A-5173041BECFD}" type="presParOf" srcId="{C1F23336-7D4C-4BC7-A813-90AB1596A7FB}" destId="{51E1B222-41FE-4A9E-BF4B-D480FEE1B70D}" srcOrd="3" destOrd="0" presId="urn:microsoft.com/office/officeart/2005/8/layout/default"/>
    <dgm:cxn modelId="{49475E31-57B7-4BF7-8D65-8D8CB9DB1B37}" type="presParOf" srcId="{C1F23336-7D4C-4BC7-A813-90AB1596A7FB}" destId="{DD93547A-FA83-492B-8F02-309D9EDFF960}" srcOrd="4" destOrd="0" presId="urn:microsoft.com/office/officeart/2005/8/layout/default"/>
    <dgm:cxn modelId="{92025DC0-F75C-4E44-9CD4-523012B4440D}" type="presParOf" srcId="{C1F23336-7D4C-4BC7-A813-90AB1596A7FB}" destId="{FF7EB9AC-9896-449F-ADDC-0B49B9897F99}" srcOrd="5" destOrd="0" presId="urn:microsoft.com/office/officeart/2005/8/layout/default"/>
    <dgm:cxn modelId="{4B1F4721-6E61-46B2-B2A7-4654F9A3E056}" type="presParOf" srcId="{C1F23336-7D4C-4BC7-A813-90AB1596A7FB}" destId="{285CAA42-31C5-4527-A73C-B7DA732354FD}" srcOrd="6" destOrd="0" presId="urn:microsoft.com/office/officeart/2005/8/layout/default"/>
    <dgm:cxn modelId="{C75D5B93-3A45-4B20-A946-036659C6CC80}" type="presParOf" srcId="{C1F23336-7D4C-4BC7-A813-90AB1596A7FB}" destId="{72273D6C-D5AC-4826-A999-711FF5B5B70F}" srcOrd="7" destOrd="0" presId="urn:microsoft.com/office/officeart/2005/8/layout/default"/>
    <dgm:cxn modelId="{16945161-0190-49C8-8856-CCA593CE5995}" type="presParOf" srcId="{C1F23336-7D4C-4BC7-A813-90AB1596A7FB}" destId="{123C2609-338C-4D2D-9A57-0EC04DEABFFB}" srcOrd="8" destOrd="0" presId="urn:microsoft.com/office/officeart/2005/8/layout/default"/>
    <dgm:cxn modelId="{8E97E7AB-738D-49CA-89F8-7EBBBDDA8118}" type="presParOf" srcId="{C1F23336-7D4C-4BC7-A813-90AB1596A7FB}" destId="{76E2FBFE-5C38-4C0F-8F5D-9DB5AD2B71E5}" srcOrd="9" destOrd="0" presId="urn:microsoft.com/office/officeart/2005/8/layout/default"/>
    <dgm:cxn modelId="{59F8C6E0-704B-4B3D-86AC-94ED37FD89B8}" type="presParOf" srcId="{C1F23336-7D4C-4BC7-A813-90AB1596A7FB}" destId="{0BAA97DE-4871-412F-BF36-C08DC9E4AEC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93155-FA66-4E0E-901C-79007078FB2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CAFA64-62CD-49D5-834A-E43F1C2E9E7C}">
      <dgm:prSet phldrT="[文本]"/>
      <dgm:spPr/>
      <dgm:t>
        <a:bodyPr/>
        <a:lstStyle/>
        <a:p>
          <a:r>
            <a:rPr lang="zh-CN" altLang="en-US" dirty="0" smtClean="0"/>
            <a:t>系统管理员</a:t>
          </a:r>
          <a:endParaRPr lang="zh-CN" altLang="en-US" dirty="0"/>
        </a:p>
      </dgm:t>
    </dgm:pt>
    <dgm:pt modelId="{4D2DC604-B586-49C0-9CCB-6E4FB8E75CC3}" type="parTrans" cxnId="{5191A159-9BB6-4030-9368-BADA8C886717}">
      <dgm:prSet/>
      <dgm:spPr/>
      <dgm:t>
        <a:bodyPr/>
        <a:lstStyle/>
        <a:p>
          <a:endParaRPr lang="zh-CN" altLang="en-US"/>
        </a:p>
      </dgm:t>
    </dgm:pt>
    <dgm:pt modelId="{A046C784-E985-4BA1-9232-F36B4453A9FC}" type="sibTrans" cxnId="{5191A159-9BB6-4030-9368-BADA8C886717}">
      <dgm:prSet/>
      <dgm:spPr/>
      <dgm:t>
        <a:bodyPr/>
        <a:lstStyle/>
        <a:p>
          <a:endParaRPr lang="zh-CN" altLang="en-US"/>
        </a:p>
      </dgm:t>
    </dgm:pt>
    <dgm:pt modelId="{5ECA6A76-4D29-463F-9BD5-A3B406E16A6A}" type="asst">
      <dgm:prSet phldrT="[文本]"/>
      <dgm:spPr/>
      <dgm:t>
        <a:bodyPr/>
        <a:lstStyle/>
        <a:p>
          <a:r>
            <a:rPr lang="zh-CN" altLang="en-US" dirty="0" smtClean="0"/>
            <a:t>组别管理</a:t>
          </a:r>
          <a:endParaRPr lang="zh-CN" altLang="en-US" dirty="0"/>
        </a:p>
      </dgm:t>
    </dgm:pt>
    <dgm:pt modelId="{53F30A90-497A-49E0-9771-49FF66877484}" type="parTrans" cxnId="{D34A2EC2-76BE-4327-A1E3-B004BE953FA8}">
      <dgm:prSet/>
      <dgm:spPr/>
      <dgm:t>
        <a:bodyPr/>
        <a:lstStyle/>
        <a:p>
          <a:endParaRPr lang="zh-CN" altLang="en-US"/>
        </a:p>
      </dgm:t>
    </dgm:pt>
    <dgm:pt modelId="{40D4D585-15F6-4CA5-9C0E-D62655765969}" type="sibTrans" cxnId="{D34A2EC2-76BE-4327-A1E3-B004BE953FA8}">
      <dgm:prSet/>
      <dgm:spPr/>
      <dgm:t>
        <a:bodyPr/>
        <a:lstStyle/>
        <a:p>
          <a:endParaRPr lang="zh-CN" altLang="en-US"/>
        </a:p>
      </dgm:t>
    </dgm:pt>
    <dgm:pt modelId="{BDAB7C8A-DDF9-4558-886A-0C383820D5A0}">
      <dgm:prSet phldrT="[文本]"/>
      <dgm:spPr/>
      <dgm:t>
        <a:bodyPr/>
        <a:lstStyle/>
        <a:p>
          <a:r>
            <a:rPr lang="zh-CN" altLang="en-US" dirty="0" smtClean="0"/>
            <a:t>问卷管理</a:t>
          </a:r>
          <a:endParaRPr lang="zh-CN" altLang="en-US" dirty="0"/>
        </a:p>
      </dgm:t>
    </dgm:pt>
    <dgm:pt modelId="{50430C75-A378-47AA-A9A4-6A49534AFA3C}" type="parTrans" cxnId="{F1C6FE98-7531-43BB-B7A1-D873642C9114}">
      <dgm:prSet/>
      <dgm:spPr/>
      <dgm:t>
        <a:bodyPr/>
        <a:lstStyle/>
        <a:p>
          <a:endParaRPr lang="zh-CN" altLang="en-US"/>
        </a:p>
      </dgm:t>
    </dgm:pt>
    <dgm:pt modelId="{74784C6C-4B89-4EBC-99E0-75916A7913C2}" type="sibTrans" cxnId="{F1C6FE98-7531-43BB-B7A1-D873642C9114}">
      <dgm:prSet/>
      <dgm:spPr/>
      <dgm:t>
        <a:bodyPr/>
        <a:lstStyle/>
        <a:p>
          <a:endParaRPr lang="zh-CN" altLang="en-US"/>
        </a:p>
      </dgm:t>
    </dgm:pt>
    <dgm:pt modelId="{B685443C-9158-4FB3-8C8E-83B9B33550A5}">
      <dgm:prSet phldrT="[文本]"/>
      <dgm:spPr/>
      <dgm:t>
        <a:bodyPr/>
        <a:lstStyle/>
        <a:p>
          <a:r>
            <a:rPr lang="zh-CN" altLang="en-US" dirty="0" smtClean="0"/>
            <a:t>模板管理</a:t>
          </a:r>
          <a:endParaRPr lang="zh-CN" altLang="en-US" dirty="0"/>
        </a:p>
      </dgm:t>
    </dgm:pt>
    <dgm:pt modelId="{ACC4C9D9-98A1-44BA-B274-E8EC2A8553E6}" type="sibTrans" cxnId="{C5EE5220-C542-495B-9F76-5A6527D51DD9}">
      <dgm:prSet/>
      <dgm:spPr/>
      <dgm:t>
        <a:bodyPr/>
        <a:lstStyle/>
        <a:p>
          <a:endParaRPr lang="zh-CN" altLang="en-US"/>
        </a:p>
      </dgm:t>
    </dgm:pt>
    <dgm:pt modelId="{FE5A4182-841C-4F6C-B594-36D11A625663}" type="parTrans" cxnId="{C5EE5220-C542-495B-9F76-5A6527D51DD9}">
      <dgm:prSet/>
      <dgm:spPr/>
      <dgm:t>
        <a:bodyPr/>
        <a:lstStyle/>
        <a:p>
          <a:endParaRPr lang="zh-CN" altLang="en-US"/>
        </a:p>
      </dgm:t>
    </dgm:pt>
    <dgm:pt modelId="{F1C76522-3771-47DD-95B1-DE9C125D33A2}">
      <dgm:prSet phldrT="[文本]"/>
      <dgm:spPr/>
      <dgm:t>
        <a:bodyPr/>
        <a:lstStyle/>
        <a:p>
          <a:r>
            <a:rPr lang="zh-CN" altLang="en-US" dirty="0" smtClean="0"/>
            <a:t>参与者管理</a:t>
          </a:r>
          <a:endParaRPr lang="zh-CN" altLang="en-US" dirty="0"/>
        </a:p>
      </dgm:t>
    </dgm:pt>
    <dgm:pt modelId="{1CEF5EF3-0F93-40C8-A805-72B36451DC10}" type="sibTrans" cxnId="{0FCA9702-789E-4DA2-A949-26FF01128C12}">
      <dgm:prSet/>
      <dgm:spPr/>
      <dgm:t>
        <a:bodyPr/>
        <a:lstStyle/>
        <a:p>
          <a:endParaRPr lang="zh-CN" altLang="en-US"/>
        </a:p>
      </dgm:t>
    </dgm:pt>
    <dgm:pt modelId="{4CF6FFA5-4718-4D61-B148-E75F5F31E384}" type="parTrans" cxnId="{0FCA9702-789E-4DA2-A949-26FF01128C12}">
      <dgm:prSet/>
      <dgm:spPr/>
      <dgm:t>
        <a:bodyPr/>
        <a:lstStyle/>
        <a:p>
          <a:endParaRPr lang="zh-CN" altLang="en-US"/>
        </a:p>
      </dgm:t>
    </dgm:pt>
    <dgm:pt modelId="{B450C6EC-1A1D-4962-B66D-B0D929E58D10}" type="asst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DEE4663D-87D9-4166-AA4D-3E5F79FE9877}" type="parTrans" cxnId="{32D9C95D-B5F0-4981-BC57-568F475E319A}">
      <dgm:prSet/>
      <dgm:spPr/>
      <dgm:t>
        <a:bodyPr/>
        <a:lstStyle/>
        <a:p>
          <a:endParaRPr lang="zh-CN" altLang="en-US"/>
        </a:p>
      </dgm:t>
    </dgm:pt>
    <dgm:pt modelId="{48F9816E-A251-4DDF-B95E-F12A7F6CFF83}" type="sibTrans" cxnId="{32D9C95D-B5F0-4981-BC57-568F475E319A}">
      <dgm:prSet/>
      <dgm:spPr/>
      <dgm:t>
        <a:bodyPr/>
        <a:lstStyle/>
        <a:p>
          <a:endParaRPr lang="zh-CN" altLang="en-US"/>
        </a:p>
      </dgm:t>
    </dgm:pt>
    <dgm:pt modelId="{07A40EF3-2B25-4448-89D2-B40BDE5B0A9A}" type="pres">
      <dgm:prSet presAssocID="{A8B93155-FA66-4E0E-901C-79007078FB2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5D7C19-25FB-447F-9696-D3BA50CB17FF}" type="pres">
      <dgm:prSet presAssocID="{BBCAFA64-62CD-49D5-834A-E43F1C2E9E7C}" presName="hierRoot1" presStyleCnt="0">
        <dgm:presLayoutVars>
          <dgm:hierBranch val="init"/>
        </dgm:presLayoutVars>
      </dgm:prSet>
      <dgm:spPr/>
    </dgm:pt>
    <dgm:pt modelId="{41125B82-DB95-450D-96E7-31539EB6204D}" type="pres">
      <dgm:prSet presAssocID="{BBCAFA64-62CD-49D5-834A-E43F1C2E9E7C}" presName="rootComposite1" presStyleCnt="0"/>
      <dgm:spPr/>
    </dgm:pt>
    <dgm:pt modelId="{3A0FD813-3BF6-444B-946B-FEDEFE768CE6}" type="pres">
      <dgm:prSet presAssocID="{BBCAFA64-62CD-49D5-834A-E43F1C2E9E7C}" presName="rootText1" presStyleLbl="alignAcc1" presStyleIdx="0" presStyleCnt="0">
        <dgm:presLayoutVars>
          <dgm:chPref val="3"/>
        </dgm:presLayoutVars>
      </dgm:prSet>
      <dgm:spPr/>
    </dgm:pt>
    <dgm:pt modelId="{44B4352F-6253-45A2-BF14-716BD3E2182E}" type="pres">
      <dgm:prSet presAssocID="{BBCAFA64-62CD-49D5-834A-E43F1C2E9E7C}" presName="topArc1" presStyleLbl="parChTrans1D1" presStyleIdx="0" presStyleCnt="12"/>
      <dgm:spPr/>
    </dgm:pt>
    <dgm:pt modelId="{1505FA8D-FD38-4EB7-81D9-65A4B7502841}" type="pres">
      <dgm:prSet presAssocID="{BBCAFA64-62CD-49D5-834A-E43F1C2E9E7C}" presName="bottomArc1" presStyleLbl="parChTrans1D1" presStyleIdx="1" presStyleCnt="12"/>
      <dgm:spPr/>
    </dgm:pt>
    <dgm:pt modelId="{0F4AB20E-C05B-4425-B1A1-F3DB5DE025E0}" type="pres">
      <dgm:prSet presAssocID="{BBCAFA64-62CD-49D5-834A-E43F1C2E9E7C}" presName="topConnNode1" presStyleLbl="node1" presStyleIdx="0" presStyleCnt="0"/>
      <dgm:spPr/>
    </dgm:pt>
    <dgm:pt modelId="{E2984325-04CD-4E9F-9A48-51BB1A57571E}" type="pres">
      <dgm:prSet presAssocID="{BBCAFA64-62CD-49D5-834A-E43F1C2E9E7C}" presName="hierChild2" presStyleCnt="0"/>
      <dgm:spPr/>
    </dgm:pt>
    <dgm:pt modelId="{2CE2F002-5B1F-47FC-8AFE-079C1B49E112}" type="pres">
      <dgm:prSet presAssocID="{50430C75-A378-47AA-A9A4-6A49534AFA3C}" presName="Name28" presStyleLbl="parChTrans1D2" presStyleIdx="0" presStyleCnt="5"/>
      <dgm:spPr/>
    </dgm:pt>
    <dgm:pt modelId="{F673B496-EFBB-4228-AFB4-48E745F27625}" type="pres">
      <dgm:prSet presAssocID="{BDAB7C8A-DDF9-4558-886A-0C383820D5A0}" presName="hierRoot2" presStyleCnt="0">
        <dgm:presLayoutVars>
          <dgm:hierBranch val="init"/>
        </dgm:presLayoutVars>
      </dgm:prSet>
      <dgm:spPr/>
    </dgm:pt>
    <dgm:pt modelId="{C89B03DF-C9EB-42EC-915E-7AEB7518A43B}" type="pres">
      <dgm:prSet presAssocID="{BDAB7C8A-DDF9-4558-886A-0C383820D5A0}" presName="rootComposite2" presStyleCnt="0"/>
      <dgm:spPr/>
    </dgm:pt>
    <dgm:pt modelId="{DFD87C74-C4FC-4968-BB80-1343F0E83E0D}" type="pres">
      <dgm:prSet presAssocID="{BDAB7C8A-DDF9-4558-886A-0C383820D5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C78A8-377D-498D-9896-4B38E4B412AF}" type="pres">
      <dgm:prSet presAssocID="{BDAB7C8A-DDF9-4558-886A-0C383820D5A0}" presName="topArc2" presStyleLbl="parChTrans1D1" presStyleIdx="2" presStyleCnt="12"/>
      <dgm:spPr/>
    </dgm:pt>
    <dgm:pt modelId="{2C411285-FA5E-4080-9981-80B4406CD9D8}" type="pres">
      <dgm:prSet presAssocID="{BDAB7C8A-DDF9-4558-886A-0C383820D5A0}" presName="bottomArc2" presStyleLbl="parChTrans1D1" presStyleIdx="3" presStyleCnt="12"/>
      <dgm:spPr/>
    </dgm:pt>
    <dgm:pt modelId="{896CF0A3-E6E7-4CB3-8D80-713FA9DD4A96}" type="pres">
      <dgm:prSet presAssocID="{BDAB7C8A-DDF9-4558-886A-0C383820D5A0}" presName="topConnNode2" presStyleLbl="node2" presStyleIdx="0" presStyleCnt="0"/>
      <dgm:spPr/>
    </dgm:pt>
    <dgm:pt modelId="{8A20E7D9-E86E-4EE4-8AF5-7995E7EC9DC2}" type="pres">
      <dgm:prSet presAssocID="{BDAB7C8A-DDF9-4558-886A-0C383820D5A0}" presName="hierChild4" presStyleCnt="0"/>
      <dgm:spPr/>
    </dgm:pt>
    <dgm:pt modelId="{D648C131-ACDE-4272-9399-723A571D4E85}" type="pres">
      <dgm:prSet presAssocID="{BDAB7C8A-DDF9-4558-886A-0C383820D5A0}" presName="hierChild5" presStyleCnt="0"/>
      <dgm:spPr/>
    </dgm:pt>
    <dgm:pt modelId="{695B7827-1E58-4AA9-9A13-82C9986119DE}" type="pres">
      <dgm:prSet presAssocID="{4CF6FFA5-4718-4D61-B148-E75F5F31E384}" presName="Name28" presStyleLbl="parChTrans1D2" presStyleIdx="1" presStyleCnt="5"/>
      <dgm:spPr/>
    </dgm:pt>
    <dgm:pt modelId="{68582F71-82C3-4D93-B60D-783E93BFE995}" type="pres">
      <dgm:prSet presAssocID="{F1C76522-3771-47DD-95B1-DE9C125D33A2}" presName="hierRoot2" presStyleCnt="0">
        <dgm:presLayoutVars>
          <dgm:hierBranch val="init"/>
        </dgm:presLayoutVars>
      </dgm:prSet>
      <dgm:spPr/>
    </dgm:pt>
    <dgm:pt modelId="{D20563D0-16FA-4E86-9E3B-71CC7ACB8134}" type="pres">
      <dgm:prSet presAssocID="{F1C76522-3771-47DD-95B1-DE9C125D33A2}" presName="rootComposite2" presStyleCnt="0"/>
      <dgm:spPr/>
    </dgm:pt>
    <dgm:pt modelId="{C5E327B4-2AB0-4D85-AD03-EC24871BED61}" type="pres">
      <dgm:prSet presAssocID="{F1C76522-3771-47DD-95B1-DE9C125D33A2}" presName="rootText2" presStyleLbl="alignAcc1" presStyleIdx="0" presStyleCnt="0">
        <dgm:presLayoutVars>
          <dgm:chPref val="3"/>
        </dgm:presLayoutVars>
      </dgm:prSet>
      <dgm:spPr/>
    </dgm:pt>
    <dgm:pt modelId="{58506E3A-5EA9-4873-93DF-32DA2CF75C40}" type="pres">
      <dgm:prSet presAssocID="{F1C76522-3771-47DD-95B1-DE9C125D33A2}" presName="topArc2" presStyleLbl="parChTrans1D1" presStyleIdx="4" presStyleCnt="12"/>
      <dgm:spPr/>
    </dgm:pt>
    <dgm:pt modelId="{199C5A69-534C-404C-824A-6D9C38D03CE6}" type="pres">
      <dgm:prSet presAssocID="{F1C76522-3771-47DD-95B1-DE9C125D33A2}" presName="bottomArc2" presStyleLbl="parChTrans1D1" presStyleIdx="5" presStyleCnt="12"/>
      <dgm:spPr/>
    </dgm:pt>
    <dgm:pt modelId="{3E46D9AD-9E41-4EF3-A965-89A0D73E9488}" type="pres">
      <dgm:prSet presAssocID="{F1C76522-3771-47DD-95B1-DE9C125D33A2}" presName="topConnNode2" presStyleLbl="node2" presStyleIdx="0" presStyleCnt="0"/>
      <dgm:spPr/>
    </dgm:pt>
    <dgm:pt modelId="{2FF2F1ED-813E-4243-862F-2AD026C6D565}" type="pres">
      <dgm:prSet presAssocID="{F1C76522-3771-47DD-95B1-DE9C125D33A2}" presName="hierChild4" presStyleCnt="0"/>
      <dgm:spPr/>
    </dgm:pt>
    <dgm:pt modelId="{27A75FD0-D929-4BDF-BFB0-702DC2472F22}" type="pres">
      <dgm:prSet presAssocID="{F1C76522-3771-47DD-95B1-DE9C125D33A2}" presName="hierChild5" presStyleCnt="0"/>
      <dgm:spPr/>
    </dgm:pt>
    <dgm:pt modelId="{C83066CC-A0EE-4E50-B088-904E07B6B3AC}" type="pres">
      <dgm:prSet presAssocID="{FE5A4182-841C-4F6C-B594-36D11A625663}" presName="Name28" presStyleLbl="parChTrans1D2" presStyleIdx="2" presStyleCnt="5"/>
      <dgm:spPr/>
    </dgm:pt>
    <dgm:pt modelId="{A750131F-C066-4B2F-B177-5EC62C18F40B}" type="pres">
      <dgm:prSet presAssocID="{B685443C-9158-4FB3-8C8E-83B9B33550A5}" presName="hierRoot2" presStyleCnt="0">
        <dgm:presLayoutVars>
          <dgm:hierBranch val="init"/>
        </dgm:presLayoutVars>
      </dgm:prSet>
      <dgm:spPr/>
    </dgm:pt>
    <dgm:pt modelId="{F33A6525-E5B2-4A9D-AF0D-C5EE9D43E3BD}" type="pres">
      <dgm:prSet presAssocID="{B685443C-9158-4FB3-8C8E-83B9B33550A5}" presName="rootComposite2" presStyleCnt="0"/>
      <dgm:spPr/>
    </dgm:pt>
    <dgm:pt modelId="{BAF3E562-F50A-4F39-A0DD-43390EDFB0E3}" type="pres">
      <dgm:prSet presAssocID="{B685443C-9158-4FB3-8C8E-83B9B33550A5}" presName="rootText2" presStyleLbl="alignAcc1" presStyleIdx="0" presStyleCnt="0">
        <dgm:presLayoutVars>
          <dgm:chPref val="3"/>
        </dgm:presLayoutVars>
      </dgm:prSet>
      <dgm:spPr/>
    </dgm:pt>
    <dgm:pt modelId="{A408B8FF-B8D6-4042-8AE3-B757AD47162B}" type="pres">
      <dgm:prSet presAssocID="{B685443C-9158-4FB3-8C8E-83B9B33550A5}" presName="topArc2" presStyleLbl="parChTrans1D1" presStyleIdx="6" presStyleCnt="12"/>
      <dgm:spPr/>
    </dgm:pt>
    <dgm:pt modelId="{81359234-9DB2-4D53-972D-559B561B271F}" type="pres">
      <dgm:prSet presAssocID="{B685443C-9158-4FB3-8C8E-83B9B33550A5}" presName="bottomArc2" presStyleLbl="parChTrans1D1" presStyleIdx="7" presStyleCnt="12"/>
      <dgm:spPr/>
    </dgm:pt>
    <dgm:pt modelId="{49E5BC0B-17BF-4151-B85C-DFB3D248B462}" type="pres">
      <dgm:prSet presAssocID="{B685443C-9158-4FB3-8C8E-83B9B33550A5}" presName="topConnNode2" presStyleLbl="node2" presStyleIdx="0" presStyleCnt="0"/>
      <dgm:spPr/>
    </dgm:pt>
    <dgm:pt modelId="{A1D8E339-5DBD-4AF2-9F9F-D0DFC074C74B}" type="pres">
      <dgm:prSet presAssocID="{B685443C-9158-4FB3-8C8E-83B9B33550A5}" presName="hierChild4" presStyleCnt="0"/>
      <dgm:spPr/>
    </dgm:pt>
    <dgm:pt modelId="{FCED7E4E-0BD4-4606-9545-71292506E613}" type="pres">
      <dgm:prSet presAssocID="{B685443C-9158-4FB3-8C8E-83B9B33550A5}" presName="hierChild5" presStyleCnt="0"/>
      <dgm:spPr/>
    </dgm:pt>
    <dgm:pt modelId="{F5E29CF5-042F-4ED6-8B51-97F0C358071C}" type="pres">
      <dgm:prSet presAssocID="{BBCAFA64-62CD-49D5-834A-E43F1C2E9E7C}" presName="hierChild3" presStyleCnt="0"/>
      <dgm:spPr/>
    </dgm:pt>
    <dgm:pt modelId="{2342EA94-9B2B-4159-8525-161B722429FB}" type="pres">
      <dgm:prSet presAssocID="{53F30A90-497A-49E0-9771-49FF66877484}" presName="Name101" presStyleLbl="parChTrans1D2" presStyleIdx="3" presStyleCnt="5"/>
      <dgm:spPr/>
    </dgm:pt>
    <dgm:pt modelId="{CE434B33-49B4-4171-9572-7FF3D2BCDC5A}" type="pres">
      <dgm:prSet presAssocID="{5ECA6A76-4D29-463F-9BD5-A3B406E16A6A}" presName="hierRoot3" presStyleCnt="0">
        <dgm:presLayoutVars>
          <dgm:hierBranch val="init"/>
        </dgm:presLayoutVars>
      </dgm:prSet>
      <dgm:spPr/>
    </dgm:pt>
    <dgm:pt modelId="{79926175-C3A6-4E17-8544-DE001FDA01FA}" type="pres">
      <dgm:prSet presAssocID="{5ECA6A76-4D29-463F-9BD5-A3B406E16A6A}" presName="rootComposite3" presStyleCnt="0"/>
      <dgm:spPr/>
    </dgm:pt>
    <dgm:pt modelId="{2334DD2B-85F0-4CDC-9724-12DF742D7C47}" type="pres">
      <dgm:prSet presAssocID="{5ECA6A76-4D29-463F-9BD5-A3B406E16A6A}" presName="rootText3" presStyleLbl="alignAcc1" presStyleIdx="0" presStyleCnt="0">
        <dgm:presLayoutVars>
          <dgm:chPref val="3"/>
        </dgm:presLayoutVars>
      </dgm:prSet>
      <dgm:spPr/>
    </dgm:pt>
    <dgm:pt modelId="{4632B9C0-C6AE-4855-8AF8-3B44A79F3725}" type="pres">
      <dgm:prSet presAssocID="{5ECA6A76-4D29-463F-9BD5-A3B406E16A6A}" presName="topArc3" presStyleLbl="parChTrans1D1" presStyleIdx="8" presStyleCnt="12"/>
      <dgm:spPr/>
    </dgm:pt>
    <dgm:pt modelId="{E79F0440-11F0-4E2B-A2EF-4C415ADA3EE1}" type="pres">
      <dgm:prSet presAssocID="{5ECA6A76-4D29-463F-9BD5-A3B406E16A6A}" presName="bottomArc3" presStyleLbl="parChTrans1D1" presStyleIdx="9" presStyleCnt="12"/>
      <dgm:spPr/>
    </dgm:pt>
    <dgm:pt modelId="{F1B76A0C-4E49-4BD6-85B3-0B0A4F1C214E}" type="pres">
      <dgm:prSet presAssocID="{5ECA6A76-4D29-463F-9BD5-A3B406E16A6A}" presName="topConnNode3" presStyleLbl="asst1" presStyleIdx="0" presStyleCnt="0"/>
      <dgm:spPr/>
    </dgm:pt>
    <dgm:pt modelId="{51A234A1-AADB-478E-B8AC-5397DC2B36D5}" type="pres">
      <dgm:prSet presAssocID="{5ECA6A76-4D29-463F-9BD5-A3B406E16A6A}" presName="hierChild6" presStyleCnt="0"/>
      <dgm:spPr/>
    </dgm:pt>
    <dgm:pt modelId="{34C2F6E5-0914-41B4-8169-F39FDB9670B4}" type="pres">
      <dgm:prSet presAssocID="{5ECA6A76-4D29-463F-9BD5-A3B406E16A6A}" presName="hierChild7" presStyleCnt="0"/>
      <dgm:spPr/>
    </dgm:pt>
    <dgm:pt modelId="{CA98D937-5A00-4391-A24E-6974AD969937}" type="pres">
      <dgm:prSet presAssocID="{DEE4663D-87D9-4166-AA4D-3E5F79FE9877}" presName="Name101" presStyleLbl="parChTrans1D2" presStyleIdx="4" presStyleCnt="5"/>
      <dgm:spPr/>
    </dgm:pt>
    <dgm:pt modelId="{57FF630A-4A47-48ED-956B-570DDC0DF2C5}" type="pres">
      <dgm:prSet presAssocID="{B450C6EC-1A1D-4962-B66D-B0D929E58D10}" presName="hierRoot3" presStyleCnt="0">
        <dgm:presLayoutVars>
          <dgm:hierBranch val="init"/>
        </dgm:presLayoutVars>
      </dgm:prSet>
      <dgm:spPr/>
    </dgm:pt>
    <dgm:pt modelId="{AA13AA7E-E61E-4C21-92F1-40CDE91B2A47}" type="pres">
      <dgm:prSet presAssocID="{B450C6EC-1A1D-4962-B66D-B0D929E58D10}" presName="rootComposite3" presStyleCnt="0"/>
      <dgm:spPr/>
    </dgm:pt>
    <dgm:pt modelId="{2E208224-7C29-4223-992A-58679DE44A2F}" type="pres">
      <dgm:prSet presAssocID="{B450C6EC-1A1D-4962-B66D-B0D929E58D10}" presName="rootText3" presStyleLbl="alignAcc1" presStyleIdx="0" presStyleCnt="0">
        <dgm:presLayoutVars>
          <dgm:chPref val="3"/>
        </dgm:presLayoutVars>
      </dgm:prSet>
      <dgm:spPr/>
    </dgm:pt>
    <dgm:pt modelId="{2499BD39-2581-4CC2-AB08-444C9F2C3DD6}" type="pres">
      <dgm:prSet presAssocID="{B450C6EC-1A1D-4962-B66D-B0D929E58D10}" presName="topArc3" presStyleLbl="parChTrans1D1" presStyleIdx="10" presStyleCnt="12"/>
      <dgm:spPr/>
    </dgm:pt>
    <dgm:pt modelId="{2EDF5136-1A8F-4914-B6DB-FA9859B17FF5}" type="pres">
      <dgm:prSet presAssocID="{B450C6EC-1A1D-4962-B66D-B0D929E58D10}" presName="bottomArc3" presStyleLbl="parChTrans1D1" presStyleIdx="11" presStyleCnt="12"/>
      <dgm:spPr/>
    </dgm:pt>
    <dgm:pt modelId="{C9A13F22-7949-424A-854B-2C07C12E1DCF}" type="pres">
      <dgm:prSet presAssocID="{B450C6EC-1A1D-4962-B66D-B0D929E58D10}" presName="topConnNode3" presStyleLbl="asst1" presStyleIdx="0" presStyleCnt="0"/>
      <dgm:spPr/>
    </dgm:pt>
    <dgm:pt modelId="{62EDE13B-456A-41A5-9021-238324EC8BBB}" type="pres">
      <dgm:prSet presAssocID="{B450C6EC-1A1D-4962-B66D-B0D929E58D10}" presName="hierChild6" presStyleCnt="0"/>
      <dgm:spPr/>
    </dgm:pt>
    <dgm:pt modelId="{6B95DC52-B577-4C4F-9459-61796ED3BF88}" type="pres">
      <dgm:prSet presAssocID="{B450C6EC-1A1D-4962-B66D-B0D929E58D10}" presName="hierChild7" presStyleCnt="0"/>
      <dgm:spPr/>
    </dgm:pt>
  </dgm:ptLst>
  <dgm:cxnLst>
    <dgm:cxn modelId="{F3A8B158-DB8D-45BA-A1FB-3573DEEC7402}" type="presOf" srcId="{FE5A4182-841C-4F6C-B594-36D11A625663}" destId="{C83066CC-A0EE-4E50-B088-904E07B6B3AC}" srcOrd="0" destOrd="0" presId="urn:microsoft.com/office/officeart/2008/layout/HalfCircleOrganizationChart"/>
    <dgm:cxn modelId="{544BA103-A94E-4826-A48A-AC0B21EC9ED3}" type="presOf" srcId="{BBCAFA64-62CD-49D5-834A-E43F1C2E9E7C}" destId="{3A0FD813-3BF6-444B-946B-FEDEFE768CE6}" srcOrd="0" destOrd="0" presId="urn:microsoft.com/office/officeart/2008/layout/HalfCircleOrganizationChart"/>
    <dgm:cxn modelId="{4ECF35FA-D283-4E0B-802E-BEB8A9982ABB}" type="presOf" srcId="{F1C76522-3771-47DD-95B1-DE9C125D33A2}" destId="{3E46D9AD-9E41-4EF3-A965-89A0D73E9488}" srcOrd="1" destOrd="0" presId="urn:microsoft.com/office/officeart/2008/layout/HalfCircleOrganizationChart"/>
    <dgm:cxn modelId="{B04CFDE1-ED45-4131-9622-D4A110DC6575}" type="presOf" srcId="{5ECA6A76-4D29-463F-9BD5-A3B406E16A6A}" destId="{F1B76A0C-4E49-4BD6-85B3-0B0A4F1C214E}" srcOrd="1" destOrd="0" presId="urn:microsoft.com/office/officeart/2008/layout/HalfCircleOrganizationChart"/>
    <dgm:cxn modelId="{6A31C47C-551D-4FCE-86E4-F8E017BBFA8D}" type="presOf" srcId="{BBCAFA64-62CD-49D5-834A-E43F1C2E9E7C}" destId="{0F4AB20E-C05B-4425-B1A1-F3DB5DE025E0}" srcOrd="1" destOrd="0" presId="urn:microsoft.com/office/officeart/2008/layout/HalfCircleOrganizationChart"/>
    <dgm:cxn modelId="{04E84F4B-95F5-442F-90C0-48C45ABD8007}" type="presOf" srcId="{B450C6EC-1A1D-4962-B66D-B0D929E58D10}" destId="{C9A13F22-7949-424A-854B-2C07C12E1DCF}" srcOrd="1" destOrd="0" presId="urn:microsoft.com/office/officeart/2008/layout/HalfCircleOrganizationChart"/>
    <dgm:cxn modelId="{6E0CF997-29C5-4C10-8333-C70AAEB0630C}" type="presOf" srcId="{53F30A90-497A-49E0-9771-49FF66877484}" destId="{2342EA94-9B2B-4159-8525-161B722429FB}" srcOrd="0" destOrd="0" presId="urn:microsoft.com/office/officeart/2008/layout/HalfCircleOrganizationChart"/>
    <dgm:cxn modelId="{C5EE5220-C542-495B-9F76-5A6527D51DD9}" srcId="{BBCAFA64-62CD-49D5-834A-E43F1C2E9E7C}" destId="{B685443C-9158-4FB3-8C8E-83B9B33550A5}" srcOrd="4" destOrd="0" parTransId="{FE5A4182-841C-4F6C-B594-36D11A625663}" sibTransId="{ACC4C9D9-98A1-44BA-B274-E8EC2A8553E6}"/>
    <dgm:cxn modelId="{F530E7F0-E47C-4049-AFDA-8565172525A6}" type="presOf" srcId="{BDAB7C8A-DDF9-4558-886A-0C383820D5A0}" destId="{896CF0A3-E6E7-4CB3-8D80-713FA9DD4A96}" srcOrd="1" destOrd="0" presId="urn:microsoft.com/office/officeart/2008/layout/HalfCircleOrganizationChart"/>
    <dgm:cxn modelId="{3CF7DBBB-4334-4890-A6A0-FF96C9A167C6}" type="presOf" srcId="{B685443C-9158-4FB3-8C8E-83B9B33550A5}" destId="{BAF3E562-F50A-4F39-A0DD-43390EDFB0E3}" srcOrd="0" destOrd="0" presId="urn:microsoft.com/office/officeart/2008/layout/HalfCircleOrganizationChart"/>
    <dgm:cxn modelId="{51124268-AE28-4631-A3A8-C867186A522F}" type="presOf" srcId="{BDAB7C8A-DDF9-4558-886A-0C383820D5A0}" destId="{DFD87C74-C4FC-4968-BB80-1343F0E83E0D}" srcOrd="0" destOrd="0" presId="urn:microsoft.com/office/officeart/2008/layout/HalfCircleOrganizationChart"/>
    <dgm:cxn modelId="{F1C6FE98-7531-43BB-B7A1-D873642C9114}" srcId="{BBCAFA64-62CD-49D5-834A-E43F1C2E9E7C}" destId="{BDAB7C8A-DDF9-4558-886A-0C383820D5A0}" srcOrd="2" destOrd="0" parTransId="{50430C75-A378-47AA-A9A4-6A49534AFA3C}" sibTransId="{74784C6C-4B89-4EBC-99E0-75916A7913C2}"/>
    <dgm:cxn modelId="{D3CF0E4C-743C-4EB9-B4E3-A54044FEECA7}" type="presOf" srcId="{50430C75-A378-47AA-A9A4-6A49534AFA3C}" destId="{2CE2F002-5B1F-47FC-8AFE-079C1B49E112}" srcOrd="0" destOrd="0" presId="urn:microsoft.com/office/officeart/2008/layout/HalfCircleOrganizationChart"/>
    <dgm:cxn modelId="{F0711BC5-96A3-42E4-8F22-969BE0CEA5E7}" type="presOf" srcId="{B685443C-9158-4FB3-8C8E-83B9B33550A5}" destId="{49E5BC0B-17BF-4151-B85C-DFB3D248B462}" srcOrd="1" destOrd="0" presId="urn:microsoft.com/office/officeart/2008/layout/HalfCircleOrganizationChart"/>
    <dgm:cxn modelId="{74B3BEDB-8E51-4F94-A90C-0FF117615DDC}" type="presOf" srcId="{4CF6FFA5-4718-4D61-B148-E75F5F31E384}" destId="{695B7827-1E58-4AA9-9A13-82C9986119DE}" srcOrd="0" destOrd="0" presId="urn:microsoft.com/office/officeart/2008/layout/HalfCircleOrganizationChart"/>
    <dgm:cxn modelId="{0FCA9702-789E-4DA2-A949-26FF01128C12}" srcId="{BBCAFA64-62CD-49D5-834A-E43F1C2E9E7C}" destId="{F1C76522-3771-47DD-95B1-DE9C125D33A2}" srcOrd="3" destOrd="0" parTransId="{4CF6FFA5-4718-4D61-B148-E75F5F31E384}" sibTransId="{1CEF5EF3-0F93-40C8-A805-72B36451DC10}"/>
    <dgm:cxn modelId="{2EE4A013-C79C-49D0-92C1-7693DA9CFFCC}" type="presOf" srcId="{B450C6EC-1A1D-4962-B66D-B0D929E58D10}" destId="{2E208224-7C29-4223-992A-58679DE44A2F}" srcOrd="0" destOrd="0" presId="urn:microsoft.com/office/officeart/2008/layout/HalfCircleOrganizationChart"/>
    <dgm:cxn modelId="{D34A2EC2-76BE-4327-A1E3-B004BE953FA8}" srcId="{BBCAFA64-62CD-49D5-834A-E43F1C2E9E7C}" destId="{5ECA6A76-4D29-463F-9BD5-A3B406E16A6A}" srcOrd="0" destOrd="0" parTransId="{53F30A90-497A-49E0-9771-49FF66877484}" sibTransId="{40D4D585-15F6-4CA5-9C0E-D62655765969}"/>
    <dgm:cxn modelId="{D16A06A2-78DD-4F6B-9E4B-7E684AFA1002}" type="presOf" srcId="{DEE4663D-87D9-4166-AA4D-3E5F79FE9877}" destId="{CA98D937-5A00-4391-A24E-6974AD969937}" srcOrd="0" destOrd="0" presId="urn:microsoft.com/office/officeart/2008/layout/HalfCircleOrganizationChart"/>
    <dgm:cxn modelId="{32D9C95D-B5F0-4981-BC57-568F475E319A}" srcId="{BBCAFA64-62CD-49D5-834A-E43F1C2E9E7C}" destId="{B450C6EC-1A1D-4962-B66D-B0D929E58D10}" srcOrd="1" destOrd="0" parTransId="{DEE4663D-87D9-4166-AA4D-3E5F79FE9877}" sibTransId="{48F9816E-A251-4DDF-B95E-F12A7F6CFF83}"/>
    <dgm:cxn modelId="{26AF7F7D-60EF-4469-96A7-D3ED713F2FAA}" type="presOf" srcId="{A8B93155-FA66-4E0E-901C-79007078FB24}" destId="{07A40EF3-2B25-4448-89D2-B40BDE5B0A9A}" srcOrd="0" destOrd="0" presId="urn:microsoft.com/office/officeart/2008/layout/HalfCircleOrganizationChart"/>
    <dgm:cxn modelId="{BD93081D-601A-496B-B2AD-CB0ACD357E0E}" type="presOf" srcId="{F1C76522-3771-47DD-95B1-DE9C125D33A2}" destId="{C5E327B4-2AB0-4D85-AD03-EC24871BED61}" srcOrd="0" destOrd="0" presId="urn:microsoft.com/office/officeart/2008/layout/HalfCircleOrganizationChart"/>
    <dgm:cxn modelId="{5191A159-9BB6-4030-9368-BADA8C886717}" srcId="{A8B93155-FA66-4E0E-901C-79007078FB24}" destId="{BBCAFA64-62CD-49D5-834A-E43F1C2E9E7C}" srcOrd="0" destOrd="0" parTransId="{4D2DC604-B586-49C0-9CCB-6E4FB8E75CC3}" sibTransId="{A046C784-E985-4BA1-9232-F36B4453A9FC}"/>
    <dgm:cxn modelId="{ACABC6D2-787C-482B-B3FA-B4A157AD8FEC}" type="presOf" srcId="{5ECA6A76-4D29-463F-9BD5-A3B406E16A6A}" destId="{2334DD2B-85F0-4CDC-9724-12DF742D7C47}" srcOrd="0" destOrd="0" presId="urn:microsoft.com/office/officeart/2008/layout/HalfCircleOrganizationChart"/>
    <dgm:cxn modelId="{7E6B51B6-616F-4358-8614-16957DD4A7F8}" type="presParOf" srcId="{07A40EF3-2B25-4448-89D2-B40BDE5B0A9A}" destId="{245D7C19-25FB-447F-9696-D3BA50CB17FF}" srcOrd="0" destOrd="0" presId="urn:microsoft.com/office/officeart/2008/layout/HalfCircleOrganizationChart"/>
    <dgm:cxn modelId="{BDDEA703-2930-4C3D-97AB-D00DAD267882}" type="presParOf" srcId="{245D7C19-25FB-447F-9696-D3BA50CB17FF}" destId="{41125B82-DB95-450D-96E7-31539EB6204D}" srcOrd="0" destOrd="0" presId="urn:microsoft.com/office/officeart/2008/layout/HalfCircleOrganizationChart"/>
    <dgm:cxn modelId="{5D855D08-2E61-43F4-9790-D4061F186B8E}" type="presParOf" srcId="{41125B82-DB95-450D-96E7-31539EB6204D}" destId="{3A0FD813-3BF6-444B-946B-FEDEFE768CE6}" srcOrd="0" destOrd="0" presId="urn:microsoft.com/office/officeart/2008/layout/HalfCircleOrganizationChart"/>
    <dgm:cxn modelId="{E49B757C-269E-480A-96D0-ADC29F64904C}" type="presParOf" srcId="{41125B82-DB95-450D-96E7-31539EB6204D}" destId="{44B4352F-6253-45A2-BF14-716BD3E2182E}" srcOrd="1" destOrd="0" presId="urn:microsoft.com/office/officeart/2008/layout/HalfCircleOrganizationChart"/>
    <dgm:cxn modelId="{4574A458-5543-43D7-B20E-7215497D39A6}" type="presParOf" srcId="{41125B82-DB95-450D-96E7-31539EB6204D}" destId="{1505FA8D-FD38-4EB7-81D9-65A4B7502841}" srcOrd="2" destOrd="0" presId="urn:microsoft.com/office/officeart/2008/layout/HalfCircleOrganizationChart"/>
    <dgm:cxn modelId="{F0D01D5C-E00E-428E-9F11-B2626BA871EE}" type="presParOf" srcId="{41125B82-DB95-450D-96E7-31539EB6204D}" destId="{0F4AB20E-C05B-4425-B1A1-F3DB5DE025E0}" srcOrd="3" destOrd="0" presId="urn:microsoft.com/office/officeart/2008/layout/HalfCircleOrganizationChart"/>
    <dgm:cxn modelId="{32597ABF-C1E0-4163-8B4D-2D59877538F4}" type="presParOf" srcId="{245D7C19-25FB-447F-9696-D3BA50CB17FF}" destId="{E2984325-04CD-4E9F-9A48-51BB1A57571E}" srcOrd="1" destOrd="0" presId="urn:microsoft.com/office/officeart/2008/layout/HalfCircleOrganizationChart"/>
    <dgm:cxn modelId="{5108E0FC-026F-4E7A-8904-DFB9E717E818}" type="presParOf" srcId="{E2984325-04CD-4E9F-9A48-51BB1A57571E}" destId="{2CE2F002-5B1F-47FC-8AFE-079C1B49E112}" srcOrd="0" destOrd="0" presId="urn:microsoft.com/office/officeart/2008/layout/HalfCircleOrganizationChart"/>
    <dgm:cxn modelId="{824A30CF-7DB7-41EF-B657-513701EAB3A1}" type="presParOf" srcId="{E2984325-04CD-4E9F-9A48-51BB1A57571E}" destId="{F673B496-EFBB-4228-AFB4-48E745F27625}" srcOrd="1" destOrd="0" presId="urn:microsoft.com/office/officeart/2008/layout/HalfCircleOrganizationChart"/>
    <dgm:cxn modelId="{DD9804FC-82D6-4BB1-B9D4-55937E32EE7D}" type="presParOf" srcId="{F673B496-EFBB-4228-AFB4-48E745F27625}" destId="{C89B03DF-C9EB-42EC-915E-7AEB7518A43B}" srcOrd="0" destOrd="0" presId="urn:microsoft.com/office/officeart/2008/layout/HalfCircleOrganizationChart"/>
    <dgm:cxn modelId="{E90CB5D2-FFCD-4E8F-8B3B-3A8E2A97A2F7}" type="presParOf" srcId="{C89B03DF-C9EB-42EC-915E-7AEB7518A43B}" destId="{DFD87C74-C4FC-4968-BB80-1343F0E83E0D}" srcOrd="0" destOrd="0" presId="urn:microsoft.com/office/officeart/2008/layout/HalfCircleOrganizationChart"/>
    <dgm:cxn modelId="{5D7A1662-0418-4B58-BE64-84C90EB9F37C}" type="presParOf" srcId="{C89B03DF-C9EB-42EC-915E-7AEB7518A43B}" destId="{129C78A8-377D-498D-9896-4B38E4B412AF}" srcOrd="1" destOrd="0" presId="urn:microsoft.com/office/officeart/2008/layout/HalfCircleOrganizationChart"/>
    <dgm:cxn modelId="{64E5F487-14F7-4FA8-BE1C-18E39E0A6C03}" type="presParOf" srcId="{C89B03DF-C9EB-42EC-915E-7AEB7518A43B}" destId="{2C411285-FA5E-4080-9981-80B4406CD9D8}" srcOrd="2" destOrd="0" presId="urn:microsoft.com/office/officeart/2008/layout/HalfCircleOrganizationChart"/>
    <dgm:cxn modelId="{758FCD69-97D6-496D-85D3-8CD5D82F8E14}" type="presParOf" srcId="{C89B03DF-C9EB-42EC-915E-7AEB7518A43B}" destId="{896CF0A3-E6E7-4CB3-8D80-713FA9DD4A96}" srcOrd="3" destOrd="0" presId="urn:microsoft.com/office/officeart/2008/layout/HalfCircleOrganizationChart"/>
    <dgm:cxn modelId="{22FAEB66-64AB-4780-ACED-91B1942CEFDE}" type="presParOf" srcId="{F673B496-EFBB-4228-AFB4-48E745F27625}" destId="{8A20E7D9-E86E-4EE4-8AF5-7995E7EC9DC2}" srcOrd="1" destOrd="0" presId="urn:microsoft.com/office/officeart/2008/layout/HalfCircleOrganizationChart"/>
    <dgm:cxn modelId="{C9618B91-0969-42F6-A260-75B7EF8D7E0A}" type="presParOf" srcId="{F673B496-EFBB-4228-AFB4-48E745F27625}" destId="{D648C131-ACDE-4272-9399-723A571D4E85}" srcOrd="2" destOrd="0" presId="urn:microsoft.com/office/officeart/2008/layout/HalfCircleOrganizationChart"/>
    <dgm:cxn modelId="{AD91CF3A-C907-46E4-9AA3-1CF480D6F28E}" type="presParOf" srcId="{E2984325-04CD-4E9F-9A48-51BB1A57571E}" destId="{695B7827-1E58-4AA9-9A13-82C9986119DE}" srcOrd="2" destOrd="0" presId="urn:microsoft.com/office/officeart/2008/layout/HalfCircleOrganizationChart"/>
    <dgm:cxn modelId="{5335121B-8D98-4703-8176-845F3E7C050F}" type="presParOf" srcId="{E2984325-04CD-4E9F-9A48-51BB1A57571E}" destId="{68582F71-82C3-4D93-B60D-783E93BFE995}" srcOrd="3" destOrd="0" presId="urn:microsoft.com/office/officeart/2008/layout/HalfCircleOrganizationChart"/>
    <dgm:cxn modelId="{13AF6932-2DED-4344-A715-BE5F2E9CC0A5}" type="presParOf" srcId="{68582F71-82C3-4D93-B60D-783E93BFE995}" destId="{D20563D0-16FA-4E86-9E3B-71CC7ACB8134}" srcOrd="0" destOrd="0" presId="urn:microsoft.com/office/officeart/2008/layout/HalfCircleOrganizationChart"/>
    <dgm:cxn modelId="{420EA8CD-3B04-4D0A-BE92-A914DE2ECBD6}" type="presParOf" srcId="{D20563D0-16FA-4E86-9E3B-71CC7ACB8134}" destId="{C5E327B4-2AB0-4D85-AD03-EC24871BED61}" srcOrd="0" destOrd="0" presId="urn:microsoft.com/office/officeart/2008/layout/HalfCircleOrganizationChart"/>
    <dgm:cxn modelId="{2C5464B0-81BF-426E-8139-9EC06E17B6AC}" type="presParOf" srcId="{D20563D0-16FA-4E86-9E3B-71CC7ACB8134}" destId="{58506E3A-5EA9-4873-93DF-32DA2CF75C40}" srcOrd="1" destOrd="0" presId="urn:microsoft.com/office/officeart/2008/layout/HalfCircleOrganizationChart"/>
    <dgm:cxn modelId="{A513E80F-CF22-40A2-AC74-F36E69EF6DC6}" type="presParOf" srcId="{D20563D0-16FA-4E86-9E3B-71CC7ACB8134}" destId="{199C5A69-534C-404C-824A-6D9C38D03CE6}" srcOrd="2" destOrd="0" presId="urn:microsoft.com/office/officeart/2008/layout/HalfCircleOrganizationChart"/>
    <dgm:cxn modelId="{15360561-F5BF-4835-835D-ABD42A4C45D6}" type="presParOf" srcId="{D20563D0-16FA-4E86-9E3B-71CC7ACB8134}" destId="{3E46D9AD-9E41-4EF3-A965-89A0D73E9488}" srcOrd="3" destOrd="0" presId="urn:microsoft.com/office/officeart/2008/layout/HalfCircleOrganizationChart"/>
    <dgm:cxn modelId="{FDFE5E59-F875-42A4-8522-9B19D20100B0}" type="presParOf" srcId="{68582F71-82C3-4D93-B60D-783E93BFE995}" destId="{2FF2F1ED-813E-4243-862F-2AD026C6D565}" srcOrd="1" destOrd="0" presId="urn:microsoft.com/office/officeart/2008/layout/HalfCircleOrganizationChart"/>
    <dgm:cxn modelId="{4EAAEBFC-0F91-4218-AD7B-8078CD1DAFF3}" type="presParOf" srcId="{68582F71-82C3-4D93-B60D-783E93BFE995}" destId="{27A75FD0-D929-4BDF-BFB0-702DC2472F22}" srcOrd="2" destOrd="0" presId="urn:microsoft.com/office/officeart/2008/layout/HalfCircleOrganizationChart"/>
    <dgm:cxn modelId="{1E87E480-FAA5-428A-B420-AD5C3206FD8D}" type="presParOf" srcId="{E2984325-04CD-4E9F-9A48-51BB1A57571E}" destId="{C83066CC-A0EE-4E50-B088-904E07B6B3AC}" srcOrd="4" destOrd="0" presId="urn:microsoft.com/office/officeart/2008/layout/HalfCircleOrganizationChart"/>
    <dgm:cxn modelId="{CA5C0659-368E-4100-92ED-4A217E92F00E}" type="presParOf" srcId="{E2984325-04CD-4E9F-9A48-51BB1A57571E}" destId="{A750131F-C066-4B2F-B177-5EC62C18F40B}" srcOrd="5" destOrd="0" presId="urn:microsoft.com/office/officeart/2008/layout/HalfCircleOrganizationChart"/>
    <dgm:cxn modelId="{7BF27B70-1889-479D-8C22-56F277E75C32}" type="presParOf" srcId="{A750131F-C066-4B2F-B177-5EC62C18F40B}" destId="{F33A6525-E5B2-4A9D-AF0D-C5EE9D43E3BD}" srcOrd="0" destOrd="0" presId="urn:microsoft.com/office/officeart/2008/layout/HalfCircleOrganizationChart"/>
    <dgm:cxn modelId="{A0541739-42D8-4CE4-A197-F90D2E2436E0}" type="presParOf" srcId="{F33A6525-E5B2-4A9D-AF0D-C5EE9D43E3BD}" destId="{BAF3E562-F50A-4F39-A0DD-43390EDFB0E3}" srcOrd="0" destOrd="0" presId="urn:microsoft.com/office/officeart/2008/layout/HalfCircleOrganizationChart"/>
    <dgm:cxn modelId="{1045B9D9-12E1-4B47-9B1B-097DE9F363B4}" type="presParOf" srcId="{F33A6525-E5B2-4A9D-AF0D-C5EE9D43E3BD}" destId="{A408B8FF-B8D6-4042-8AE3-B757AD47162B}" srcOrd="1" destOrd="0" presId="urn:microsoft.com/office/officeart/2008/layout/HalfCircleOrganizationChart"/>
    <dgm:cxn modelId="{4C3A30A5-5D20-45F1-B339-07027DE4A288}" type="presParOf" srcId="{F33A6525-E5B2-4A9D-AF0D-C5EE9D43E3BD}" destId="{81359234-9DB2-4D53-972D-559B561B271F}" srcOrd="2" destOrd="0" presId="urn:microsoft.com/office/officeart/2008/layout/HalfCircleOrganizationChart"/>
    <dgm:cxn modelId="{491A3158-7AB0-40FF-9B2F-791F44F84F5E}" type="presParOf" srcId="{F33A6525-E5B2-4A9D-AF0D-C5EE9D43E3BD}" destId="{49E5BC0B-17BF-4151-B85C-DFB3D248B462}" srcOrd="3" destOrd="0" presId="urn:microsoft.com/office/officeart/2008/layout/HalfCircleOrganizationChart"/>
    <dgm:cxn modelId="{C5DF8C20-0872-42EA-8105-DABB521920FB}" type="presParOf" srcId="{A750131F-C066-4B2F-B177-5EC62C18F40B}" destId="{A1D8E339-5DBD-4AF2-9F9F-D0DFC074C74B}" srcOrd="1" destOrd="0" presId="urn:microsoft.com/office/officeart/2008/layout/HalfCircleOrganizationChart"/>
    <dgm:cxn modelId="{9C314288-7A76-409A-8C87-E24219831260}" type="presParOf" srcId="{A750131F-C066-4B2F-B177-5EC62C18F40B}" destId="{FCED7E4E-0BD4-4606-9545-71292506E613}" srcOrd="2" destOrd="0" presId="urn:microsoft.com/office/officeart/2008/layout/HalfCircleOrganizationChart"/>
    <dgm:cxn modelId="{2BF055C8-81EF-4764-A5D9-615728D52A2C}" type="presParOf" srcId="{245D7C19-25FB-447F-9696-D3BA50CB17FF}" destId="{F5E29CF5-042F-4ED6-8B51-97F0C358071C}" srcOrd="2" destOrd="0" presId="urn:microsoft.com/office/officeart/2008/layout/HalfCircleOrganizationChart"/>
    <dgm:cxn modelId="{D8BD7B8C-8374-44E7-ABCD-B4AC2B54E2E5}" type="presParOf" srcId="{F5E29CF5-042F-4ED6-8B51-97F0C358071C}" destId="{2342EA94-9B2B-4159-8525-161B722429FB}" srcOrd="0" destOrd="0" presId="urn:microsoft.com/office/officeart/2008/layout/HalfCircleOrganizationChart"/>
    <dgm:cxn modelId="{66D4C96C-FC7D-4446-A7DA-DDC5E06FC2F6}" type="presParOf" srcId="{F5E29CF5-042F-4ED6-8B51-97F0C358071C}" destId="{CE434B33-49B4-4171-9572-7FF3D2BCDC5A}" srcOrd="1" destOrd="0" presId="urn:microsoft.com/office/officeart/2008/layout/HalfCircleOrganizationChart"/>
    <dgm:cxn modelId="{532FBFA2-E5ED-4E01-BC63-8E615A455063}" type="presParOf" srcId="{CE434B33-49B4-4171-9572-7FF3D2BCDC5A}" destId="{79926175-C3A6-4E17-8544-DE001FDA01FA}" srcOrd="0" destOrd="0" presId="urn:microsoft.com/office/officeart/2008/layout/HalfCircleOrganizationChart"/>
    <dgm:cxn modelId="{26BE5870-FE52-45D4-A94E-9EB65C079C37}" type="presParOf" srcId="{79926175-C3A6-4E17-8544-DE001FDA01FA}" destId="{2334DD2B-85F0-4CDC-9724-12DF742D7C47}" srcOrd="0" destOrd="0" presId="urn:microsoft.com/office/officeart/2008/layout/HalfCircleOrganizationChart"/>
    <dgm:cxn modelId="{BCAC30DB-6B49-4613-BCFD-772430B66128}" type="presParOf" srcId="{79926175-C3A6-4E17-8544-DE001FDA01FA}" destId="{4632B9C0-C6AE-4855-8AF8-3B44A79F3725}" srcOrd="1" destOrd="0" presId="urn:microsoft.com/office/officeart/2008/layout/HalfCircleOrganizationChart"/>
    <dgm:cxn modelId="{0A64F2BA-7308-40C3-8B71-F62879ECA74B}" type="presParOf" srcId="{79926175-C3A6-4E17-8544-DE001FDA01FA}" destId="{E79F0440-11F0-4E2B-A2EF-4C415ADA3EE1}" srcOrd="2" destOrd="0" presId="urn:microsoft.com/office/officeart/2008/layout/HalfCircleOrganizationChart"/>
    <dgm:cxn modelId="{833700D7-B7BB-491F-B576-C055D0A7FF03}" type="presParOf" srcId="{79926175-C3A6-4E17-8544-DE001FDA01FA}" destId="{F1B76A0C-4E49-4BD6-85B3-0B0A4F1C214E}" srcOrd="3" destOrd="0" presId="urn:microsoft.com/office/officeart/2008/layout/HalfCircleOrganizationChart"/>
    <dgm:cxn modelId="{41161E8D-2E8C-4F2D-B596-03AC1B4CC75D}" type="presParOf" srcId="{CE434B33-49B4-4171-9572-7FF3D2BCDC5A}" destId="{51A234A1-AADB-478E-B8AC-5397DC2B36D5}" srcOrd="1" destOrd="0" presId="urn:microsoft.com/office/officeart/2008/layout/HalfCircleOrganizationChart"/>
    <dgm:cxn modelId="{F6EDA8C6-7F54-4E45-A92C-1634160131DD}" type="presParOf" srcId="{CE434B33-49B4-4171-9572-7FF3D2BCDC5A}" destId="{34C2F6E5-0914-41B4-8169-F39FDB9670B4}" srcOrd="2" destOrd="0" presId="urn:microsoft.com/office/officeart/2008/layout/HalfCircleOrganizationChart"/>
    <dgm:cxn modelId="{E6C9D132-909E-4A84-B331-4F194939B105}" type="presParOf" srcId="{F5E29CF5-042F-4ED6-8B51-97F0C358071C}" destId="{CA98D937-5A00-4391-A24E-6974AD969937}" srcOrd="2" destOrd="0" presId="urn:microsoft.com/office/officeart/2008/layout/HalfCircleOrganizationChart"/>
    <dgm:cxn modelId="{1E946BB8-6692-4B53-AA8C-D534DAFEACAE}" type="presParOf" srcId="{F5E29CF5-042F-4ED6-8B51-97F0C358071C}" destId="{57FF630A-4A47-48ED-956B-570DDC0DF2C5}" srcOrd="3" destOrd="0" presId="urn:microsoft.com/office/officeart/2008/layout/HalfCircleOrganizationChart"/>
    <dgm:cxn modelId="{A9C1E397-4E26-4D50-B782-A8FFEC86C5EC}" type="presParOf" srcId="{57FF630A-4A47-48ED-956B-570DDC0DF2C5}" destId="{AA13AA7E-E61E-4C21-92F1-40CDE91B2A47}" srcOrd="0" destOrd="0" presId="urn:microsoft.com/office/officeart/2008/layout/HalfCircleOrganizationChart"/>
    <dgm:cxn modelId="{FA0024AE-2903-407C-8580-E4AEAD7FA66C}" type="presParOf" srcId="{AA13AA7E-E61E-4C21-92F1-40CDE91B2A47}" destId="{2E208224-7C29-4223-992A-58679DE44A2F}" srcOrd="0" destOrd="0" presId="urn:microsoft.com/office/officeart/2008/layout/HalfCircleOrganizationChart"/>
    <dgm:cxn modelId="{EBC60483-B22F-4910-898C-6D8DC20B9C8A}" type="presParOf" srcId="{AA13AA7E-E61E-4C21-92F1-40CDE91B2A47}" destId="{2499BD39-2581-4CC2-AB08-444C9F2C3DD6}" srcOrd="1" destOrd="0" presId="urn:microsoft.com/office/officeart/2008/layout/HalfCircleOrganizationChart"/>
    <dgm:cxn modelId="{905C844C-037B-42B3-B8D2-EE55768B3E4D}" type="presParOf" srcId="{AA13AA7E-E61E-4C21-92F1-40CDE91B2A47}" destId="{2EDF5136-1A8F-4914-B6DB-FA9859B17FF5}" srcOrd="2" destOrd="0" presId="urn:microsoft.com/office/officeart/2008/layout/HalfCircleOrganizationChart"/>
    <dgm:cxn modelId="{86D4B46E-8137-40C5-881C-AC029D242069}" type="presParOf" srcId="{AA13AA7E-E61E-4C21-92F1-40CDE91B2A47}" destId="{C9A13F22-7949-424A-854B-2C07C12E1DCF}" srcOrd="3" destOrd="0" presId="urn:microsoft.com/office/officeart/2008/layout/HalfCircleOrganizationChart"/>
    <dgm:cxn modelId="{EBEFBC03-C232-46E6-85F4-D21DFC0C6064}" type="presParOf" srcId="{57FF630A-4A47-48ED-956B-570DDC0DF2C5}" destId="{62EDE13B-456A-41A5-9021-238324EC8BBB}" srcOrd="1" destOrd="0" presId="urn:microsoft.com/office/officeart/2008/layout/HalfCircleOrganizationChart"/>
    <dgm:cxn modelId="{0FEE054E-720D-4126-921A-8038799B8B04}" type="presParOf" srcId="{57FF630A-4A47-48ED-956B-570DDC0DF2C5}" destId="{6B95DC52-B577-4C4F-9459-61796ED3BF8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B6A27-38E2-4B57-8F5B-1CC2050FAE8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2EADF6-244F-4436-92B8-66206B90D0C8}">
      <dgm:prSet phldrT="[文本]"/>
      <dgm:spPr/>
      <dgm:t>
        <a:bodyPr/>
        <a:lstStyle/>
        <a:p>
          <a:r>
            <a:rPr lang="zh-CN" altLang="en-US" dirty="0" smtClean="0"/>
            <a:t>问卷</a:t>
          </a:r>
          <a:endParaRPr lang="zh-CN" altLang="en-US" dirty="0"/>
        </a:p>
      </dgm:t>
    </dgm:pt>
    <dgm:pt modelId="{D24C195B-0E63-4D64-BFEB-8556348E51FC}" type="parTrans" cxnId="{5B182D39-5A4E-4580-90F7-A7FB9122E990}">
      <dgm:prSet/>
      <dgm:spPr/>
      <dgm:t>
        <a:bodyPr/>
        <a:lstStyle/>
        <a:p>
          <a:endParaRPr lang="zh-CN" altLang="en-US"/>
        </a:p>
      </dgm:t>
    </dgm:pt>
    <dgm:pt modelId="{69F397AE-53DE-4DC3-9A74-EF57C7C2FEDD}" type="sibTrans" cxnId="{5B182D39-5A4E-4580-90F7-A7FB9122E990}">
      <dgm:prSet/>
      <dgm:spPr/>
      <dgm:t>
        <a:bodyPr/>
        <a:lstStyle/>
        <a:p>
          <a:endParaRPr lang="zh-CN" altLang="en-US"/>
        </a:p>
      </dgm:t>
    </dgm:pt>
    <dgm:pt modelId="{D193D82D-F86F-4A26-96C6-F4292731B0AC}">
      <dgm:prSet phldrT="[文本]"/>
      <dgm:spPr/>
      <dgm:t>
        <a:bodyPr/>
        <a:lstStyle/>
        <a:p>
          <a:r>
            <a:rPr lang="zh-CN" altLang="en-US" dirty="0" smtClean="0"/>
            <a:t>必要部件</a:t>
          </a:r>
          <a:endParaRPr lang="zh-CN" altLang="en-US" dirty="0"/>
        </a:p>
      </dgm:t>
    </dgm:pt>
    <dgm:pt modelId="{2058626A-A259-457F-9F5B-DA84E5A2AB6F}" type="parTrans" cxnId="{2F4A25A4-2E1A-483D-B925-D366024089BC}">
      <dgm:prSet/>
      <dgm:spPr/>
      <dgm:t>
        <a:bodyPr/>
        <a:lstStyle/>
        <a:p>
          <a:endParaRPr lang="zh-CN" altLang="en-US"/>
        </a:p>
      </dgm:t>
    </dgm:pt>
    <dgm:pt modelId="{C78AA9D3-EF24-4B78-AE60-C63A527EF9A3}" type="sibTrans" cxnId="{2F4A25A4-2E1A-483D-B925-D366024089BC}">
      <dgm:prSet/>
      <dgm:spPr/>
      <dgm:t>
        <a:bodyPr/>
        <a:lstStyle/>
        <a:p>
          <a:endParaRPr lang="zh-CN" altLang="en-US"/>
        </a:p>
      </dgm:t>
    </dgm:pt>
    <dgm:pt modelId="{7D09F326-EAA2-4612-B4CC-FFD8F0625C9D}">
      <dgm:prSet phldrT="[文本]"/>
      <dgm:spPr/>
      <dgm:t>
        <a:bodyPr/>
        <a:lstStyle/>
        <a:p>
          <a:r>
            <a:rPr lang="zh-CN" altLang="en-US" dirty="0" smtClean="0"/>
            <a:t>问卷名称</a:t>
          </a:r>
          <a:endParaRPr lang="zh-CN" altLang="en-US" dirty="0"/>
        </a:p>
      </dgm:t>
    </dgm:pt>
    <dgm:pt modelId="{535EF880-5E02-48CA-8582-7E496B332128}" type="parTrans" cxnId="{92DC23B8-47D0-4B8F-9390-76E2C4D85EF6}">
      <dgm:prSet/>
      <dgm:spPr/>
      <dgm:t>
        <a:bodyPr/>
        <a:lstStyle/>
        <a:p>
          <a:endParaRPr lang="zh-CN" altLang="en-US"/>
        </a:p>
      </dgm:t>
    </dgm:pt>
    <dgm:pt modelId="{14043934-2963-4B3C-AEF8-CDED4E9AEB19}" type="sibTrans" cxnId="{92DC23B8-47D0-4B8F-9390-76E2C4D85EF6}">
      <dgm:prSet/>
      <dgm:spPr/>
      <dgm:t>
        <a:bodyPr/>
        <a:lstStyle/>
        <a:p>
          <a:endParaRPr lang="zh-CN" altLang="en-US"/>
        </a:p>
      </dgm:t>
    </dgm:pt>
    <dgm:pt modelId="{A2A2F2FE-A4FE-49A1-8399-A0566871FBA1}">
      <dgm:prSet phldrT="[文本]"/>
      <dgm:spPr/>
      <dgm:t>
        <a:bodyPr/>
        <a:lstStyle/>
        <a:p>
          <a:r>
            <a:rPr lang="zh-CN" altLang="en-US" dirty="0" smtClean="0"/>
            <a:t>问题组别</a:t>
          </a:r>
          <a:endParaRPr lang="zh-CN" altLang="en-US" dirty="0"/>
        </a:p>
      </dgm:t>
    </dgm:pt>
    <dgm:pt modelId="{9A5D60A2-DABD-4DD0-895F-5140E1C6F9B7}" type="parTrans" cxnId="{938ABE16-A527-43D1-B8DA-464274579912}">
      <dgm:prSet/>
      <dgm:spPr/>
      <dgm:t>
        <a:bodyPr/>
        <a:lstStyle/>
        <a:p>
          <a:endParaRPr lang="zh-CN" altLang="en-US"/>
        </a:p>
      </dgm:t>
    </dgm:pt>
    <dgm:pt modelId="{E3A63556-7B77-4DB7-9178-B15D013A77FB}" type="sibTrans" cxnId="{938ABE16-A527-43D1-B8DA-464274579912}">
      <dgm:prSet/>
      <dgm:spPr/>
      <dgm:t>
        <a:bodyPr/>
        <a:lstStyle/>
        <a:p>
          <a:endParaRPr lang="zh-CN" altLang="en-US"/>
        </a:p>
      </dgm:t>
    </dgm:pt>
    <dgm:pt modelId="{E106D744-B791-47CD-B708-9183BC30C43E}">
      <dgm:prSet phldrT="[文本]"/>
      <dgm:spPr/>
      <dgm:t>
        <a:bodyPr/>
        <a:lstStyle/>
        <a:p>
          <a:r>
            <a:rPr lang="zh-CN" altLang="en-US" dirty="0" smtClean="0"/>
            <a:t>可选功能</a:t>
          </a:r>
          <a:endParaRPr lang="zh-CN" altLang="en-US" dirty="0"/>
        </a:p>
      </dgm:t>
    </dgm:pt>
    <dgm:pt modelId="{8D3C306E-1F4D-4DE0-8163-E6B25703823D}" type="parTrans" cxnId="{9A6FC04C-A8A0-404D-BF6F-763C33C11A5D}">
      <dgm:prSet/>
      <dgm:spPr/>
      <dgm:t>
        <a:bodyPr/>
        <a:lstStyle/>
        <a:p>
          <a:endParaRPr lang="zh-CN" altLang="en-US"/>
        </a:p>
      </dgm:t>
    </dgm:pt>
    <dgm:pt modelId="{FC1669F7-F21C-465B-9803-70C378668768}" type="sibTrans" cxnId="{9A6FC04C-A8A0-404D-BF6F-763C33C11A5D}">
      <dgm:prSet/>
      <dgm:spPr/>
      <dgm:t>
        <a:bodyPr/>
        <a:lstStyle/>
        <a:p>
          <a:endParaRPr lang="zh-CN" altLang="en-US"/>
        </a:p>
      </dgm:t>
    </dgm:pt>
    <dgm:pt modelId="{FDAE80AA-E362-4296-BAB6-28CA56B7929E}">
      <dgm:prSet phldrT="[文本]"/>
      <dgm:spPr/>
      <dgm:t>
        <a:bodyPr/>
        <a:lstStyle/>
        <a:p>
          <a:r>
            <a:rPr lang="zh-CN" altLang="en-US" dirty="0" smtClean="0"/>
            <a:t>问卷外观</a:t>
          </a:r>
          <a:endParaRPr lang="zh-CN" altLang="en-US" dirty="0"/>
        </a:p>
      </dgm:t>
    </dgm:pt>
    <dgm:pt modelId="{201AF2EB-D1A6-43B6-AE8E-04C5826C05B3}" type="parTrans" cxnId="{A7568783-A60A-43B3-A0AE-306534A8C66F}">
      <dgm:prSet/>
      <dgm:spPr/>
      <dgm:t>
        <a:bodyPr/>
        <a:lstStyle/>
        <a:p>
          <a:endParaRPr lang="zh-CN" altLang="en-US"/>
        </a:p>
      </dgm:t>
    </dgm:pt>
    <dgm:pt modelId="{911378FA-274D-44BF-BBFA-1EAA7878D3AF}" type="sibTrans" cxnId="{A7568783-A60A-43B3-A0AE-306534A8C66F}">
      <dgm:prSet/>
      <dgm:spPr/>
      <dgm:t>
        <a:bodyPr/>
        <a:lstStyle/>
        <a:p>
          <a:endParaRPr lang="zh-CN" altLang="en-US"/>
        </a:p>
      </dgm:t>
    </dgm:pt>
    <dgm:pt modelId="{E99EB5ED-0772-4ABE-A5F8-EA2D59575C88}">
      <dgm:prSet phldrT="[文本]"/>
      <dgm:spPr/>
      <dgm:t>
        <a:bodyPr/>
        <a:lstStyle/>
        <a:p>
          <a:r>
            <a:rPr lang="zh-CN" altLang="en-US" dirty="0" smtClean="0"/>
            <a:t>问题</a:t>
          </a:r>
          <a:endParaRPr lang="zh-CN" altLang="en-US" dirty="0"/>
        </a:p>
      </dgm:t>
    </dgm:pt>
    <dgm:pt modelId="{72F453CD-B08D-4BF6-A5AC-A2FB8DCE4BE7}" type="parTrans" cxnId="{EAEE3BB8-A44F-4CC3-A47B-EA489B5BD822}">
      <dgm:prSet/>
      <dgm:spPr/>
      <dgm:t>
        <a:bodyPr/>
        <a:lstStyle/>
        <a:p>
          <a:endParaRPr lang="zh-CN" altLang="en-US"/>
        </a:p>
      </dgm:t>
    </dgm:pt>
    <dgm:pt modelId="{2B37DBD0-ECCB-4A3D-9C86-A2CB11735B2A}" type="sibTrans" cxnId="{EAEE3BB8-A44F-4CC3-A47B-EA489B5BD822}">
      <dgm:prSet/>
      <dgm:spPr/>
      <dgm:t>
        <a:bodyPr/>
        <a:lstStyle/>
        <a:p>
          <a:endParaRPr lang="zh-CN" altLang="en-US"/>
        </a:p>
      </dgm:t>
    </dgm:pt>
    <dgm:pt modelId="{B44CF77C-85B2-48D0-B396-18C5F8F4BF13}">
      <dgm:prSet phldrT="[文本]"/>
      <dgm:spPr/>
      <dgm:t>
        <a:bodyPr/>
        <a:lstStyle/>
        <a:p>
          <a:r>
            <a:rPr lang="zh-CN" altLang="en-US" dirty="0" smtClean="0"/>
            <a:t>访问设定</a:t>
          </a:r>
          <a:endParaRPr lang="zh-CN" altLang="en-US" dirty="0"/>
        </a:p>
      </dgm:t>
    </dgm:pt>
    <dgm:pt modelId="{1BC07A62-0093-4B0C-A3B3-FFCD2D3829B2}" type="parTrans" cxnId="{14B96BAF-A44C-4775-8906-A891FD672FEC}">
      <dgm:prSet/>
      <dgm:spPr/>
      <dgm:t>
        <a:bodyPr/>
        <a:lstStyle/>
        <a:p>
          <a:endParaRPr lang="zh-CN" altLang="en-US"/>
        </a:p>
      </dgm:t>
    </dgm:pt>
    <dgm:pt modelId="{F0CA6994-5624-4B5B-9511-8FE36D81BB73}" type="sibTrans" cxnId="{14B96BAF-A44C-4775-8906-A891FD672FEC}">
      <dgm:prSet/>
      <dgm:spPr/>
      <dgm:t>
        <a:bodyPr/>
        <a:lstStyle/>
        <a:p>
          <a:endParaRPr lang="zh-CN" altLang="en-US"/>
        </a:p>
      </dgm:t>
    </dgm:pt>
    <dgm:pt modelId="{0F719498-E1EB-4E9F-A58E-B116AAB63235}">
      <dgm:prSet phldrT="[文本]"/>
      <dgm:spPr/>
      <dgm:t>
        <a:bodyPr/>
        <a:lstStyle/>
        <a:p>
          <a:r>
            <a:rPr lang="zh-CN" altLang="en-US" dirty="0" smtClean="0"/>
            <a:t>数据管理</a:t>
          </a:r>
          <a:endParaRPr lang="zh-CN" altLang="en-US" dirty="0"/>
        </a:p>
      </dgm:t>
    </dgm:pt>
    <dgm:pt modelId="{F12498DA-973D-4B16-8C05-197F30A9FDDD}" type="parTrans" cxnId="{C815F660-ABD3-497B-AE85-2AF0DECD8CDE}">
      <dgm:prSet/>
      <dgm:spPr/>
      <dgm:t>
        <a:bodyPr/>
        <a:lstStyle/>
        <a:p>
          <a:endParaRPr lang="zh-CN" altLang="en-US"/>
        </a:p>
      </dgm:t>
    </dgm:pt>
    <dgm:pt modelId="{33CBD46C-BD65-45CD-B54D-10140E672D56}" type="sibTrans" cxnId="{C815F660-ABD3-497B-AE85-2AF0DECD8CDE}">
      <dgm:prSet/>
      <dgm:spPr/>
      <dgm:t>
        <a:bodyPr/>
        <a:lstStyle/>
        <a:p>
          <a:endParaRPr lang="zh-CN" altLang="en-US"/>
        </a:p>
      </dgm:t>
    </dgm:pt>
    <dgm:pt modelId="{DFEA64FA-8A64-4D16-8654-5693E973C823}">
      <dgm:prSet phldrT="[文本]"/>
      <dgm:spPr/>
      <dgm:t>
        <a:bodyPr/>
        <a:lstStyle/>
        <a:p>
          <a:r>
            <a:rPr lang="zh-CN" altLang="en-US" dirty="0" smtClean="0"/>
            <a:t>问卷模板</a:t>
          </a:r>
          <a:endParaRPr lang="zh-CN" altLang="en-US" dirty="0"/>
        </a:p>
      </dgm:t>
    </dgm:pt>
    <dgm:pt modelId="{5844B3B1-FEE2-40AC-BFA1-478DAA3E53CD}" type="parTrans" cxnId="{731C22E7-6A60-44A8-8A43-AFE769DFE579}">
      <dgm:prSet/>
      <dgm:spPr/>
      <dgm:t>
        <a:bodyPr/>
        <a:lstStyle/>
        <a:p>
          <a:endParaRPr lang="zh-CN" altLang="en-US"/>
        </a:p>
      </dgm:t>
    </dgm:pt>
    <dgm:pt modelId="{F09C618E-E381-4FD8-9C04-5E0B30856458}" type="sibTrans" cxnId="{731C22E7-6A60-44A8-8A43-AFE769DFE579}">
      <dgm:prSet/>
      <dgm:spPr/>
      <dgm:t>
        <a:bodyPr/>
        <a:lstStyle/>
        <a:p>
          <a:endParaRPr lang="zh-CN" altLang="en-US"/>
        </a:p>
      </dgm:t>
    </dgm:pt>
    <dgm:pt modelId="{4C5A6181-2FA7-489D-A08B-5834B4846B16}">
      <dgm:prSet phldrT="[文本]"/>
      <dgm:spPr/>
      <dgm:t>
        <a:bodyPr/>
        <a:lstStyle/>
        <a:p>
          <a:r>
            <a:rPr lang="zh-CN" altLang="en-US" dirty="0" smtClean="0"/>
            <a:t>开始和结束信息</a:t>
          </a:r>
          <a:endParaRPr lang="zh-CN" altLang="en-US" dirty="0"/>
        </a:p>
      </dgm:t>
    </dgm:pt>
    <dgm:pt modelId="{39648071-7733-40FD-80A1-9E83B1C29A01}" type="parTrans" cxnId="{79961877-2966-4C9F-B787-C36432415B45}">
      <dgm:prSet/>
      <dgm:spPr/>
      <dgm:t>
        <a:bodyPr/>
        <a:lstStyle/>
        <a:p>
          <a:endParaRPr lang="zh-CN" altLang="en-US"/>
        </a:p>
      </dgm:t>
    </dgm:pt>
    <dgm:pt modelId="{D84EE25A-B916-4D4B-BE58-5EBE64B53CCB}" type="sibTrans" cxnId="{79961877-2966-4C9F-B787-C36432415B45}">
      <dgm:prSet/>
      <dgm:spPr/>
      <dgm:t>
        <a:bodyPr/>
        <a:lstStyle/>
        <a:p>
          <a:endParaRPr lang="zh-CN" altLang="en-US"/>
        </a:p>
      </dgm:t>
    </dgm:pt>
    <dgm:pt modelId="{BB1BBED0-1E7B-4B0C-AAD6-4C4C5771FA49}">
      <dgm:prSet phldrT="[文本]"/>
      <dgm:spPr/>
      <dgm:t>
        <a:bodyPr/>
        <a:lstStyle/>
        <a:p>
          <a:r>
            <a:rPr lang="zh-CN" altLang="en-US" dirty="0" smtClean="0"/>
            <a:t>问卷有效期</a:t>
          </a:r>
          <a:endParaRPr lang="zh-CN" altLang="en-US" dirty="0"/>
        </a:p>
      </dgm:t>
    </dgm:pt>
    <dgm:pt modelId="{ED5B9F5E-EA5A-4C7B-B697-6122C676737A}" type="parTrans" cxnId="{F4C0574B-09C9-455B-A05E-294CC92F5A91}">
      <dgm:prSet/>
      <dgm:spPr/>
      <dgm:t>
        <a:bodyPr/>
        <a:lstStyle/>
        <a:p>
          <a:endParaRPr lang="zh-CN" altLang="en-US"/>
        </a:p>
      </dgm:t>
    </dgm:pt>
    <dgm:pt modelId="{88B4B4C9-9004-490B-8258-57BF4591F2EC}" type="sibTrans" cxnId="{F4C0574B-09C9-455B-A05E-294CC92F5A91}">
      <dgm:prSet/>
      <dgm:spPr/>
      <dgm:t>
        <a:bodyPr/>
        <a:lstStyle/>
        <a:p>
          <a:endParaRPr lang="zh-CN" altLang="en-US"/>
        </a:p>
      </dgm:t>
    </dgm:pt>
    <dgm:pt modelId="{C9A19C82-665C-4259-9730-C8EE55E354A2}">
      <dgm:prSet phldrT="[文本]"/>
      <dgm:spPr/>
      <dgm:t>
        <a:bodyPr/>
        <a:lstStyle/>
        <a:p>
          <a:r>
            <a:rPr lang="zh-CN" altLang="en-US" dirty="0" smtClean="0"/>
            <a:t>公开注册</a:t>
          </a:r>
          <a:endParaRPr lang="zh-CN" altLang="en-US" dirty="0"/>
        </a:p>
      </dgm:t>
    </dgm:pt>
    <dgm:pt modelId="{DC02B509-9DC7-426E-B95D-2F21895BB612}" type="parTrans" cxnId="{C217FE97-F5D2-418C-9E88-7D2ED01844F4}">
      <dgm:prSet/>
      <dgm:spPr/>
      <dgm:t>
        <a:bodyPr/>
        <a:lstStyle/>
        <a:p>
          <a:endParaRPr lang="zh-CN" altLang="en-US"/>
        </a:p>
      </dgm:t>
    </dgm:pt>
    <dgm:pt modelId="{AD262708-BB7E-49FA-8928-57405438D33F}" type="sibTrans" cxnId="{C217FE97-F5D2-418C-9E88-7D2ED01844F4}">
      <dgm:prSet/>
      <dgm:spPr/>
      <dgm:t>
        <a:bodyPr/>
        <a:lstStyle/>
        <a:p>
          <a:endParaRPr lang="zh-CN" altLang="en-US"/>
        </a:p>
      </dgm:t>
    </dgm:pt>
    <dgm:pt modelId="{EC6737C6-BF47-4707-B07F-6369019D78A9}">
      <dgm:prSet phldrT="[文本]"/>
      <dgm:spPr/>
      <dgm:t>
        <a:bodyPr/>
        <a:lstStyle/>
        <a:p>
          <a:r>
            <a:rPr lang="zh-CN" altLang="en-US" dirty="0" smtClean="0"/>
            <a:t>多次答题和答案更新</a:t>
          </a:r>
          <a:endParaRPr lang="zh-CN" altLang="en-US" dirty="0"/>
        </a:p>
      </dgm:t>
    </dgm:pt>
    <dgm:pt modelId="{B00FF449-C837-4C30-8BD8-BBD596C8925F}" type="parTrans" cxnId="{98181199-7F80-4F7E-B862-432657B043E7}">
      <dgm:prSet/>
      <dgm:spPr/>
      <dgm:t>
        <a:bodyPr/>
        <a:lstStyle/>
        <a:p>
          <a:endParaRPr lang="zh-CN" altLang="en-US"/>
        </a:p>
      </dgm:t>
    </dgm:pt>
    <dgm:pt modelId="{4A5CED8C-3B79-49A8-AD18-A209AAA7C4BB}" type="sibTrans" cxnId="{98181199-7F80-4F7E-B862-432657B043E7}">
      <dgm:prSet/>
      <dgm:spPr/>
      <dgm:t>
        <a:bodyPr/>
        <a:lstStyle/>
        <a:p>
          <a:endParaRPr lang="zh-CN" altLang="en-US"/>
        </a:p>
      </dgm:t>
    </dgm:pt>
    <dgm:pt modelId="{9B4E0546-E727-4444-ABC8-6726E1479D47}">
      <dgm:prSet phldrT="[文本]"/>
      <dgm:spPr/>
      <dgm:t>
        <a:bodyPr/>
        <a:lstStyle/>
        <a:p>
          <a:r>
            <a:rPr lang="zh-CN" altLang="en-US" dirty="0" smtClean="0"/>
            <a:t>保存</a:t>
          </a:r>
          <a:r>
            <a:rPr lang="en-US" altLang="zh-CN" dirty="0" smtClean="0"/>
            <a:t>IP</a:t>
          </a:r>
          <a:r>
            <a:rPr lang="zh-CN" altLang="en-US" dirty="0" smtClean="0"/>
            <a:t>地址</a:t>
          </a:r>
          <a:endParaRPr lang="zh-CN" altLang="en-US" dirty="0"/>
        </a:p>
      </dgm:t>
    </dgm:pt>
    <dgm:pt modelId="{BA5C2414-6C51-4BEE-8ECB-896EA9228599}" type="parTrans" cxnId="{A4564DDE-5B20-41CB-BE4E-7437D87546FB}">
      <dgm:prSet/>
      <dgm:spPr/>
      <dgm:t>
        <a:bodyPr/>
        <a:lstStyle/>
        <a:p>
          <a:endParaRPr lang="zh-CN" altLang="en-US"/>
        </a:p>
      </dgm:t>
    </dgm:pt>
    <dgm:pt modelId="{4D7D6B79-74C2-449A-A20D-A0AB52B0023D}" type="sibTrans" cxnId="{A4564DDE-5B20-41CB-BE4E-7437D87546FB}">
      <dgm:prSet/>
      <dgm:spPr/>
      <dgm:t>
        <a:bodyPr/>
        <a:lstStyle/>
        <a:p>
          <a:endParaRPr lang="zh-CN" altLang="en-US"/>
        </a:p>
      </dgm:t>
    </dgm:pt>
    <dgm:pt modelId="{427F9E85-EEF1-41E6-AE72-D1219E08CEB3}">
      <dgm:prSet phldrT="[文本]"/>
      <dgm:spPr/>
      <dgm:t>
        <a:bodyPr/>
        <a:lstStyle/>
        <a:p>
          <a:r>
            <a:rPr lang="zh-CN" altLang="en-US" dirty="0" smtClean="0"/>
            <a:t>操作码设置</a:t>
          </a:r>
          <a:endParaRPr lang="zh-CN" altLang="en-US" dirty="0"/>
        </a:p>
      </dgm:t>
    </dgm:pt>
    <dgm:pt modelId="{AC7F63C4-7594-425E-89ED-E5F263441F2B}" type="parTrans" cxnId="{29EE38D3-2577-473F-8C35-2C424B81AEE5}">
      <dgm:prSet/>
      <dgm:spPr/>
      <dgm:t>
        <a:bodyPr/>
        <a:lstStyle/>
        <a:p>
          <a:endParaRPr lang="zh-CN" altLang="en-US"/>
        </a:p>
      </dgm:t>
    </dgm:pt>
    <dgm:pt modelId="{66170A88-C595-4A67-93B1-D03B9125086D}" type="sibTrans" cxnId="{29EE38D3-2577-473F-8C35-2C424B81AEE5}">
      <dgm:prSet/>
      <dgm:spPr/>
      <dgm:t>
        <a:bodyPr/>
        <a:lstStyle/>
        <a:p>
          <a:endParaRPr lang="zh-CN" altLang="en-US"/>
        </a:p>
      </dgm:t>
    </dgm:pt>
    <dgm:pt modelId="{A93E42A3-3753-4146-8AB6-CEE37C91DEE9}">
      <dgm:prSet phldrT="[文本]"/>
      <dgm:spPr/>
      <dgm:t>
        <a:bodyPr/>
        <a:lstStyle/>
        <a:p>
          <a:r>
            <a:rPr lang="zh-CN" altLang="en-US" dirty="0" smtClean="0"/>
            <a:t>答题保存</a:t>
          </a:r>
          <a:endParaRPr lang="zh-CN" altLang="en-US" dirty="0"/>
        </a:p>
      </dgm:t>
    </dgm:pt>
    <dgm:pt modelId="{541E53FD-C500-40DE-87A3-1B75BD401152}" type="parTrans" cxnId="{10E410DC-3723-4D69-AB0D-CE2D7883E36B}">
      <dgm:prSet/>
      <dgm:spPr/>
      <dgm:t>
        <a:bodyPr/>
        <a:lstStyle/>
        <a:p>
          <a:endParaRPr lang="zh-CN" altLang="en-US"/>
        </a:p>
      </dgm:t>
    </dgm:pt>
    <dgm:pt modelId="{C05E624A-AAD7-4815-AA3E-4726D8B46603}" type="sibTrans" cxnId="{10E410DC-3723-4D69-AB0D-CE2D7883E36B}">
      <dgm:prSet/>
      <dgm:spPr/>
      <dgm:t>
        <a:bodyPr/>
        <a:lstStyle/>
        <a:p>
          <a:endParaRPr lang="zh-CN" altLang="en-US"/>
        </a:p>
      </dgm:t>
    </dgm:pt>
    <dgm:pt modelId="{EC8AE89A-1CA2-4C39-804F-C08FCA429A35}" type="pres">
      <dgm:prSet presAssocID="{5B5B6A27-38E2-4B57-8F5B-1CC2050FAE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5CAE7FE-2F8A-468D-8DEA-9107CB4BFFD4}" type="pres">
      <dgm:prSet presAssocID="{6B2EADF6-244F-4436-92B8-66206B90D0C8}" presName="hierRoot1" presStyleCnt="0">
        <dgm:presLayoutVars>
          <dgm:hierBranch val="init"/>
        </dgm:presLayoutVars>
      </dgm:prSet>
      <dgm:spPr/>
    </dgm:pt>
    <dgm:pt modelId="{306A5DA5-4700-4838-836C-0D121BD64B04}" type="pres">
      <dgm:prSet presAssocID="{6B2EADF6-244F-4436-92B8-66206B90D0C8}" presName="rootComposite1" presStyleCnt="0"/>
      <dgm:spPr/>
    </dgm:pt>
    <dgm:pt modelId="{2B185E1B-83E0-419D-87C1-D8362A0E7DD6}" type="pres">
      <dgm:prSet presAssocID="{6B2EADF6-244F-4436-92B8-66206B90D0C8}" presName="rootText1" presStyleLbl="node0" presStyleIdx="0" presStyleCnt="1">
        <dgm:presLayoutVars>
          <dgm:chPref val="3"/>
        </dgm:presLayoutVars>
      </dgm:prSet>
      <dgm:spPr/>
    </dgm:pt>
    <dgm:pt modelId="{C945B546-0FCC-4015-9002-8742E0239937}" type="pres">
      <dgm:prSet presAssocID="{6B2EADF6-244F-4436-92B8-66206B90D0C8}" presName="rootConnector1" presStyleLbl="node1" presStyleIdx="0" presStyleCnt="0"/>
      <dgm:spPr/>
    </dgm:pt>
    <dgm:pt modelId="{3C04B4C9-082E-4EE7-A877-7C5E25D6F440}" type="pres">
      <dgm:prSet presAssocID="{6B2EADF6-244F-4436-92B8-66206B90D0C8}" presName="hierChild2" presStyleCnt="0"/>
      <dgm:spPr/>
    </dgm:pt>
    <dgm:pt modelId="{1F2AFB04-6778-415E-83F9-5EFFB0260168}" type="pres">
      <dgm:prSet presAssocID="{2058626A-A259-457F-9F5B-DA84E5A2AB6F}" presName="Name37" presStyleLbl="parChTrans1D2" presStyleIdx="0" presStyleCnt="2"/>
      <dgm:spPr/>
    </dgm:pt>
    <dgm:pt modelId="{10803579-84B3-42E5-82E2-04F27D1E4943}" type="pres">
      <dgm:prSet presAssocID="{D193D82D-F86F-4A26-96C6-F4292731B0AC}" presName="hierRoot2" presStyleCnt="0">
        <dgm:presLayoutVars>
          <dgm:hierBranch val="init"/>
        </dgm:presLayoutVars>
      </dgm:prSet>
      <dgm:spPr/>
    </dgm:pt>
    <dgm:pt modelId="{048B46EE-239F-415B-88CF-20481BFE7F74}" type="pres">
      <dgm:prSet presAssocID="{D193D82D-F86F-4A26-96C6-F4292731B0AC}" presName="rootComposite" presStyleCnt="0"/>
      <dgm:spPr/>
    </dgm:pt>
    <dgm:pt modelId="{3E33A137-C61B-4956-A5F0-A43063958DD4}" type="pres">
      <dgm:prSet presAssocID="{D193D82D-F86F-4A26-96C6-F4292731B0AC}" presName="rootText" presStyleLbl="node2" presStyleIdx="0" presStyleCnt="2">
        <dgm:presLayoutVars>
          <dgm:chPref val="3"/>
        </dgm:presLayoutVars>
      </dgm:prSet>
      <dgm:spPr/>
    </dgm:pt>
    <dgm:pt modelId="{50C75103-ADFB-4C06-B32C-8F17B5EB3DD3}" type="pres">
      <dgm:prSet presAssocID="{D193D82D-F86F-4A26-96C6-F4292731B0AC}" presName="rootConnector" presStyleLbl="node2" presStyleIdx="0" presStyleCnt="2"/>
      <dgm:spPr/>
    </dgm:pt>
    <dgm:pt modelId="{38290CCC-BCCA-43A0-B5C7-DA975720DECE}" type="pres">
      <dgm:prSet presAssocID="{D193D82D-F86F-4A26-96C6-F4292731B0AC}" presName="hierChild4" presStyleCnt="0"/>
      <dgm:spPr/>
    </dgm:pt>
    <dgm:pt modelId="{08694185-95D6-4463-8347-C6992838A26B}" type="pres">
      <dgm:prSet presAssocID="{535EF880-5E02-48CA-8582-7E496B332128}" presName="Name37" presStyleLbl="parChTrans1D3" presStyleIdx="0" presStyleCnt="6"/>
      <dgm:spPr/>
    </dgm:pt>
    <dgm:pt modelId="{71A77DE0-F111-4E9E-B1A8-21E20882F858}" type="pres">
      <dgm:prSet presAssocID="{7D09F326-EAA2-4612-B4CC-FFD8F0625C9D}" presName="hierRoot2" presStyleCnt="0">
        <dgm:presLayoutVars>
          <dgm:hierBranch val="init"/>
        </dgm:presLayoutVars>
      </dgm:prSet>
      <dgm:spPr/>
    </dgm:pt>
    <dgm:pt modelId="{DD430E85-B347-46BB-A301-7F940BBBDD3F}" type="pres">
      <dgm:prSet presAssocID="{7D09F326-EAA2-4612-B4CC-FFD8F0625C9D}" presName="rootComposite" presStyleCnt="0"/>
      <dgm:spPr/>
    </dgm:pt>
    <dgm:pt modelId="{CBFF019A-BE9D-45B9-BC6F-B751A0B71DD0}" type="pres">
      <dgm:prSet presAssocID="{7D09F326-EAA2-4612-B4CC-FFD8F0625C9D}" presName="rootText" presStyleLbl="node3" presStyleIdx="0" presStyleCnt="6">
        <dgm:presLayoutVars>
          <dgm:chPref val="3"/>
        </dgm:presLayoutVars>
      </dgm:prSet>
      <dgm:spPr/>
    </dgm:pt>
    <dgm:pt modelId="{CB3480A7-4A2B-4BD6-B6DA-5F76FADD67A6}" type="pres">
      <dgm:prSet presAssocID="{7D09F326-EAA2-4612-B4CC-FFD8F0625C9D}" presName="rootConnector" presStyleLbl="node3" presStyleIdx="0" presStyleCnt="6"/>
      <dgm:spPr/>
    </dgm:pt>
    <dgm:pt modelId="{4BE96C33-EFB5-4A23-B8E5-FBEC1144ED01}" type="pres">
      <dgm:prSet presAssocID="{7D09F326-EAA2-4612-B4CC-FFD8F0625C9D}" presName="hierChild4" presStyleCnt="0"/>
      <dgm:spPr/>
    </dgm:pt>
    <dgm:pt modelId="{27F68293-764A-434F-AC4F-B8AC7C3E4F95}" type="pres">
      <dgm:prSet presAssocID="{7D09F326-EAA2-4612-B4CC-FFD8F0625C9D}" presName="hierChild5" presStyleCnt="0"/>
      <dgm:spPr/>
    </dgm:pt>
    <dgm:pt modelId="{CCE9FAF3-60DC-4C62-A748-5E7A6E0BBF77}" type="pres">
      <dgm:prSet presAssocID="{9A5D60A2-DABD-4DD0-895F-5140E1C6F9B7}" presName="Name37" presStyleLbl="parChTrans1D3" presStyleIdx="1" presStyleCnt="6"/>
      <dgm:spPr/>
    </dgm:pt>
    <dgm:pt modelId="{E01F178A-76ED-4B0D-8E6B-856A4F9A774D}" type="pres">
      <dgm:prSet presAssocID="{A2A2F2FE-A4FE-49A1-8399-A0566871FBA1}" presName="hierRoot2" presStyleCnt="0">
        <dgm:presLayoutVars>
          <dgm:hierBranch val="init"/>
        </dgm:presLayoutVars>
      </dgm:prSet>
      <dgm:spPr/>
    </dgm:pt>
    <dgm:pt modelId="{7BD28A6B-8DEE-4E36-A2CD-95C7CDDC8F5E}" type="pres">
      <dgm:prSet presAssocID="{A2A2F2FE-A4FE-49A1-8399-A0566871FBA1}" presName="rootComposite" presStyleCnt="0"/>
      <dgm:spPr/>
    </dgm:pt>
    <dgm:pt modelId="{8F96FA0A-9D8D-40D8-AFEE-E8FDA9F35060}" type="pres">
      <dgm:prSet presAssocID="{A2A2F2FE-A4FE-49A1-8399-A0566871FBA1}" presName="rootText" presStyleLbl="node3" presStyleIdx="1" presStyleCnt="6">
        <dgm:presLayoutVars>
          <dgm:chPref val="3"/>
        </dgm:presLayoutVars>
      </dgm:prSet>
      <dgm:spPr/>
    </dgm:pt>
    <dgm:pt modelId="{C66F4BE9-1E3C-4D95-9252-978CF1E17F2C}" type="pres">
      <dgm:prSet presAssocID="{A2A2F2FE-A4FE-49A1-8399-A0566871FBA1}" presName="rootConnector" presStyleLbl="node3" presStyleIdx="1" presStyleCnt="6"/>
      <dgm:spPr/>
    </dgm:pt>
    <dgm:pt modelId="{CD3F0E76-6D49-4759-B4CD-02BF6835BEA1}" type="pres">
      <dgm:prSet presAssocID="{A2A2F2FE-A4FE-49A1-8399-A0566871FBA1}" presName="hierChild4" presStyleCnt="0"/>
      <dgm:spPr/>
    </dgm:pt>
    <dgm:pt modelId="{155304C1-F823-4DB2-B49A-77E9F0A750F7}" type="pres">
      <dgm:prSet presAssocID="{A2A2F2FE-A4FE-49A1-8399-A0566871FBA1}" presName="hierChild5" presStyleCnt="0"/>
      <dgm:spPr/>
    </dgm:pt>
    <dgm:pt modelId="{30517AD5-EAF4-4280-B1F2-C1B113B82929}" type="pres">
      <dgm:prSet presAssocID="{72F453CD-B08D-4BF6-A5AC-A2FB8DCE4BE7}" presName="Name37" presStyleLbl="parChTrans1D3" presStyleIdx="2" presStyleCnt="6"/>
      <dgm:spPr/>
    </dgm:pt>
    <dgm:pt modelId="{15B7CBC8-99A2-42EB-8BB9-3F085039507A}" type="pres">
      <dgm:prSet presAssocID="{E99EB5ED-0772-4ABE-A5F8-EA2D59575C88}" presName="hierRoot2" presStyleCnt="0">
        <dgm:presLayoutVars>
          <dgm:hierBranch val="init"/>
        </dgm:presLayoutVars>
      </dgm:prSet>
      <dgm:spPr/>
    </dgm:pt>
    <dgm:pt modelId="{ECA65190-68AC-41AC-8459-941E6BE66ADE}" type="pres">
      <dgm:prSet presAssocID="{E99EB5ED-0772-4ABE-A5F8-EA2D59575C88}" presName="rootComposite" presStyleCnt="0"/>
      <dgm:spPr/>
    </dgm:pt>
    <dgm:pt modelId="{66FE951C-8467-42EF-BFAD-0AA39D0F92BF}" type="pres">
      <dgm:prSet presAssocID="{E99EB5ED-0772-4ABE-A5F8-EA2D59575C88}" presName="rootText" presStyleLbl="node3" presStyleIdx="2" presStyleCnt="6">
        <dgm:presLayoutVars>
          <dgm:chPref val="3"/>
        </dgm:presLayoutVars>
      </dgm:prSet>
      <dgm:spPr/>
    </dgm:pt>
    <dgm:pt modelId="{20F3F12B-1669-43C0-AECB-25C80AFC8E39}" type="pres">
      <dgm:prSet presAssocID="{E99EB5ED-0772-4ABE-A5F8-EA2D59575C88}" presName="rootConnector" presStyleLbl="node3" presStyleIdx="2" presStyleCnt="6"/>
      <dgm:spPr/>
    </dgm:pt>
    <dgm:pt modelId="{EC133BB5-7946-4476-B7A9-4F6F2F860620}" type="pres">
      <dgm:prSet presAssocID="{E99EB5ED-0772-4ABE-A5F8-EA2D59575C88}" presName="hierChild4" presStyleCnt="0"/>
      <dgm:spPr/>
    </dgm:pt>
    <dgm:pt modelId="{09728ADB-3EA3-4E94-91CF-F068ADC049A4}" type="pres">
      <dgm:prSet presAssocID="{E99EB5ED-0772-4ABE-A5F8-EA2D59575C88}" presName="hierChild5" presStyleCnt="0"/>
      <dgm:spPr/>
    </dgm:pt>
    <dgm:pt modelId="{1B943A51-8F4A-46F8-AC5C-F73C09336CAF}" type="pres">
      <dgm:prSet presAssocID="{D193D82D-F86F-4A26-96C6-F4292731B0AC}" presName="hierChild5" presStyleCnt="0"/>
      <dgm:spPr/>
    </dgm:pt>
    <dgm:pt modelId="{ACA10D4C-4636-4F50-A2EE-BA02B789219C}" type="pres">
      <dgm:prSet presAssocID="{8D3C306E-1F4D-4DE0-8163-E6B25703823D}" presName="Name37" presStyleLbl="parChTrans1D2" presStyleIdx="1" presStyleCnt="2"/>
      <dgm:spPr/>
    </dgm:pt>
    <dgm:pt modelId="{40E020F0-3B9E-4AC0-A670-F17F40E05880}" type="pres">
      <dgm:prSet presAssocID="{E106D744-B791-47CD-B708-9183BC30C43E}" presName="hierRoot2" presStyleCnt="0">
        <dgm:presLayoutVars>
          <dgm:hierBranch val="init"/>
        </dgm:presLayoutVars>
      </dgm:prSet>
      <dgm:spPr/>
    </dgm:pt>
    <dgm:pt modelId="{E0DDD8B4-A088-4888-9943-B0A4F94E9CAF}" type="pres">
      <dgm:prSet presAssocID="{E106D744-B791-47CD-B708-9183BC30C43E}" presName="rootComposite" presStyleCnt="0"/>
      <dgm:spPr/>
    </dgm:pt>
    <dgm:pt modelId="{CAF3ECF0-3FD0-4D34-B12F-A61839FF7F1F}" type="pres">
      <dgm:prSet presAssocID="{E106D744-B791-47CD-B708-9183BC30C43E}" presName="rootText" presStyleLbl="node2" presStyleIdx="1" presStyleCnt="2">
        <dgm:presLayoutVars>
          <dgm:chPref val="3"/>
        </dgm:presLayoutVars>
      </dgm:prSet>
      <dgm:spPr/>
    </dgm:pt>
    <dgm:pt modelId="{06025C17-7F7A-49AE-A862-E72382937D88}" type="pres">
      <dgm:prSet presAssocID="{E106D744-B791-47CD-B708-9183BC30C43E}" presName="rootConnector" presStyleLbl="node2" presStyleIdx="1" presStyleCnt="2"/>
      <dgm:spPr/>
    </dgm:pt>
    <dgm:pt modelId="{9663AB87-742E-48A6-B2A3-C8A063DE3651}" type="pres">
      <dgm:prSet presAssocID="{E106D744-B791-47CD-B708-9183BC30C43E}" presName="hierChild4" presStyleCnt="0"/>
      <dgm:spPr/>
    </dgm:pt>
    <dgm:pt modelId="{E5E585D6-C6F3-42C2-BAC3-DDA1A05628C1}" type="pres">
      <dgm:prSet presAssocID="{201AF2EB-D1A6-43B6-AE8E-04C5826C05B3}" presName="Name37" presStyleLbl="parChTrans1D3" presStyleIdx="3" presStyleCnt="6"/>
      <dgm:spPr/>
    </dgm:pt>
    <dgm:pt modelId="{CBBC320F-3BD0-4B79-8B5F-51D38A433FD4}" type="pres">
      <dgm:prSet presAssocID="{FDAE80AA-E362-4296-BAB6-28CA56B7929E}" presName="hierRoot2" presStyleCnt="0">
        <dgm:presLayoutVars>
          <dgm:hierBranch val="init"/>
        </dgm:presLayoutVars>
      </dgm:prSet>
      <dgm:spPr/>
    </dgm:pt>
    <dgm:pt modelId="{EAE56A78-5E97-424C-941F-FC8DC350FB6B}" type="pres">
      <dgm:prSet presAssocID="{FDAE80AA-E362-4296-BAB6-28CA56B7929E}" presName="rootComposite" presStyleCnt="0"/>
      <dgm:spPr/>
    </dgm:pt>
    <dgm:pt modelId="{1C56D057-EBB5-4415-B108-AA0B5C652C51}" type="pres">
      <dgm:prSet presAssocID="{FDAE80AA-E362-4296-BAB6-28CA56B7929E}" presName="rootText" presStyleLbl="node3" presStyleIdx="3" presStyleCnt="6">
        <dgm:presLayoutVars>
          <dgm:chPref val="3"/>
        </dgm:presLayoutVars>
      </dgm:prSet>
      <dgm:spPr/>
    </dgm:pt>
    <dgm:pt modelId="{FF7E13D6-A557-4BDF-97B8-9D56E35D9520}" type="pres">
      <dgm:prSet presAssocID="{FDAE80AA-E362-4296-BAB6-28CA56B7929E}" presName="rootConnector" presStyleLbl="node3" presStyleIdx="3" presStyleCnt="6"/>
      <dgm:spPr/>
    </dgm:pt>
    <dgm:pt modelId="{C22A2752-387A-4D45-9EA8-C8598C96F3D7}" type="pres">
      <dgm:prSet presAssocID="{FDAE80AA-E362-4296-BAB6-28CA56B7929E}" presName="hierChild4" presStyleCnt="0"/>
      <dgm:spPr/>
    </dgm:pt>
    <dgm:pt modelId="{AF1E8073-D762-4CB6-B9FC-334A1F666998}" type="pres">
      <dgm:prSet presAssocID="{5844B3B1-FEE2-40AC-BFA1-478DAA3E53CD}" presName="Name37" presStyleLbl="parChTrans1D4" presStyleIdx="0" presStyleCnt="8"/>
      <dgm:spPr/>
    </dgm:pt>
    <dgm:pt modelId="{6258A12A-6725-495B-9258-1A8E603DC8B0}" type="pres">
      <dgm:prSet presAssocID="{DFEA64FA-8A64-4D16-8654-5693E973C823}" presName="hierRoot2" presStyleCnt="0">
        <dgm:presLayoutVars>
          <dgm:hierBranch val="init"/>
        </dgm:presLayoutVars>
      </dgm:prSet>
      <dgm:spPr/>
    </dgm:pt>
    <dgm:pt modelId="{47A7F1ED-29C4-45F0-8FD0-A38D08E7E8BA}" type="pres">
      <dgm:prSet presAssocID="{DFEA64FA-8A64-4D16-8654-5693E973C823}" presName="rootComposite" presStyleCnt="0"/>
      <dgm:spPr/>
    </dgm:pt>
    <dgm:pt modelId="{A4B3E65E-4DCE-456A-8631-617D6887433F}" type="pres">
      <dgm:prSet presAssocID="{DFEA64FA-8A64-4D16-8654-5693E973C823}" presName="rootText" presStyleLbl="node4" presStyleIdx="0" presStyleCnt="8">
        <dgm:presLayoutVars>
          <dgm:chPref val="3"/>
        </dgm:presLayoutVars>
      </dgm:prSet>
      <dgm:spPr/>
    </dgm:pt>
    <dgm:pt modelId="{EAF9329C-F618-4903-B70E-A53DA0E71F27}" type="pres">
      <dgm:prSet presAssocID="{DFEA64FA-8A64-4D16-8654-5693E973C823}" presName="rootConnector" presStyleLbl="node4" presStyleIdx="0" presStyleCnt="8"/>
      <dgm:spPr/>
    </dgm:pt>
    <dgm:pt modelId="{F8DD9E56-BCCB-418A-8A97-1441C5124EB2}" type="pres">
      <dgm:prSet presAssocID="{DFEA64FA-8A64-4D16-8654-5693E973C823}" presName="hierChild4" presStyleCnt="0"/>
      <dgm:spPr/>
    </dgm:pt>
    <dgm:pt modelId="{7677F856-1BCA-449A-95C0-FEBA3A0FA817}" type="pres">
      <dgm:prSet presAssocID="{DFEA64FA-8A64-4D16-8654-5693E973C823}" presName="hierChild5" presStyleCnt="0"/>
      <dgm:spPr/>
    </dgm:pt>
    <dgm:pt modelId="{A7652B3D-6D3F-4225-BC7C-624BDDA35DFC}" type="pres">
      <dgm:prSet presAssocID="{39648071-7733-40FD-80A1-9E83B1C29A01}" presName="Name37" presStyleLbl="parChTrans1D4" presStyleIdx="1" presStyleCnt="8"/>
      <dgm:spPr/>
    </dgm:pt>
    <dgm:pt modelId="{2F868BDC-33AA-4D9C-919D-11743586F736}" type="pres">
      <dgm:prSet presAssocID="{4C5A6181-2FA7-489D-A08B-5834B4846B16}" presName="hierRoot2" presStyleCnt="0">
        <dgm:presLayoutVars>
          <dgm:hierBranch val="init"/>
        </dgm:presLayoutVars>
      </dgm:prSet>
      <dgm:spPr/>
    </dgm:pt>
    <dgm:pt modelId="{84A6F756-E66B-4B22-A139-7B6E4505F51B}" type="pres">
      <dgm:prSet presAssocID="{4C5A6181-2FA7-489D-A08B-5834B4846B16}" presName="rootComposite" presStyleCnt="0"/>
      <dgm:spPr/>
    </dgm:pt>
    <dgm:pt modelId="{1F9573D2-245F-45BA-BE6D-F860A1766B83}" type="pres">
      <dgm:prSet presAssocID="{4C5A6181-2FA7-489D-A08B-5834B4846B16}" presName="rootText" presStyleLbl="node4" presStyleIdx="1" presStyleCnt="8">
        <dgm:presLayoutVars>
          <dgm:chPref val="3"/>
        </dgm:presLayoutVars>
      </dgm:prSet>
      <dgm:spPr/>
    </dgm:pt>
    <dgm:pt modelId="{364743C6-F9D8-4B02-9F1C-4DF99AD61CC8}" type="pres">
      <dgm:prSet presAssocID="{4C5A6181-2FA7-489D-A08B-5834B4846B16}" presName="rootConnector" presStyleLbl="node4" presStyleIdx="1" presStyleCnt="8"/>
      <dgm:spPr/>
    </dgm:pt>
    <dgm:pt modelId="{CED04700-0538-4CF1-82CB-9E1110682F6E}" type="pres">
      <dgm:prSet presAssocID="{4C5A6181-2FA7-489D-A08B-5834B4846B16}" presName="hierChild4" presStyleCnt="0"/>
      <dgm:spPr/>
    </dgm:pt>
    <dgm:pt modelId="{04F961FC-FF02-45EA-98DB-D7A9D6807680}" type="pres">
      <dgm:prSet presAssocID="{4C5A6181-2FA7-489D-A08B-5834B4846B16}" presName="hierChild5" presStyleCnt="0"/>
      <dgm:spPr/>
    </dgm:pt>
    <dgm:pt modelId="{30CA5E7F-6F5C-4135-92C8-34C141A1423A}" type="pres">
      <dgm:prSet presAssocID="{FDAE80AA-E362-4296-BAB6-28CA56B7929E}" presName="hierChild5" presStyleCnt="0"/>
      <dgm:spPr/>
    </dgm:pt>
    <dgm:pt modelId="{F8E6709B-5EEE-4273-806F-35AE60166D3B}" type="pres">
      <dgm:prSet presAssocID="{1BC07A62-0093-4B0C-A3B3-FFCD2D3829B2}" presName="Name37" presStyleLbl="parChTrans1D3" presStyleIdx="4" presStyleCnt="6"/>
      <dgm:spPr/>
    </dgm:pt>
    <dgm:pt modelId="{C12FB4AB-0BED-465D-B382-CE9DF82F04EC}" type="pres">
      <dgm:prSet presAssocID="{B44CF77C-85B2-48D0-B396-18C5F8F4BF13}" presName="hierRoot2" presStyleCnt="0">
        <dgm:presLayoutVars>
          <dgm:hierBranch val="init"/>
        </dgm:presLayoutVars>
      </dgm:prSet>
      <dgm:spPr/>
    </dgm:pt>
    <dgm:pt modelId="{888A92D8-0802-4866-B8CD-B91E9E434EC2}" type="pres">
      <dgm:prSet presAssocID="{B44CF77C-85B2-48D0-B396-18C5F8F4BF13}" presName="rootComposite" presStyleCnt="0"/>
      <dgm:spPr/>
    </dgm:pt>
    <dgm:pt modelId="{77D18F37-EAEE-41F8-B985-1688E2F37395}" type="pres">
      <dgm:prSet presAssocID="{B44CF77C-85B2-48D0-B396-18C5F8F4BF13}" presName="rootText" presStyleLbl="node3" presStyleIdx="4" presStyleCnt="6">
        <dgm:presLayoutVars>
          <dgm:chPref val="3"/>
        </dgm:presLayoutVars>
      </dgm:prSet>
      <dgm:spPr/>
    </dgm:pt>
    <dgm:pt modelId="{B79D79F9-0650-4851-BE3B-6E1D0AF7E3E9}" type="pres">
      <dgm:prSet presAssocID="{B44CF77C-85B2-48D0-B396-18C5F8F4BF13}" presName="rootConnector" presStyleLbl="node3" presStyleIdx="4" presStyleCnt="6"/>
      <dgm:spPr/>
    </dgm:pt>
    <dgm:pt modelId="{AB17D07C-B13D-4AB9-BB3B-812DE061313F}" type="pres">
      <dgm:prSet presAssocID="{B44CF77C-85B2-48D0-B396-18C5F8F4BF13}" presName="hierChild4" presStyleCnt="0"/>
      <dgm:spPr/>
    </dgm:pt>
    <dgm:pt modelId="{2653BA8E-8872-4B33-A0FF-A0B58EC713BB}" type="pres">
      <dgm:prSet presAssocID="{ED5B9F5E-EA5A-4C7B-B697-6122C676737A}" presName="Name37" presStyleLbl="parChTrans1D4" presStyleIdx="2" presStyleCnt="8"/>
      <dgm:spPr/>
    </dgm:pt>
    <dgm:pt modelId="{1E283C79-8A0B-4236-B21C-0D58F43A9380}" type="pres">
      <dgm:prSet presAssocID="{BB1BBED0-1E7B-4B0C-AAD6-4C4C5771FA49}" presName="hierRoot2" presStyleCnt="0">
        <dgm:presLayoutVars>
          <dgm:hierBranch val="init"/>
        </dgm:presLayoutVars>
      </dgm:prSet>
      <dgm:spPr/>
    </dgm:pt>
    <dgm:pt modelId="{A8E58F48-A5F4-45AC-BBA8-08F262D25EC6}" type="pres">
      <dgm:prSet presAssocID="{BB1BBED0-1E7B-4B0C-AAD6-4C4C5771FA49}" presName="rootComposite" presStyleCnt="0"/>
      <dgm:spPr/>
    </dgm:pt>
    <dgm:pt modelId="{FB947169-D0D1-40DC-9F3C-AC069488CECD}" type="pres">
      <dgm:prSet presAssocID="{BB1BBED0-1E7B-4B0C-AAD6-4C4C5771FA49}" presName="rootText" presStyleLbl="node4" presStyleIdx="2" presStyleCnt="8">
        <dgm:presLayoutVars>
          <dgm:chPref val="3"/>
        </dgm:presLayoutVars>
      </dgm:prSet>
      <dgm:spPr/>
    </dgm:pt>
    <dgm:pt modelId="{74115DD5-C1FA-439E-97D4-DB7185D1DD9F}" type="pres">
      <dgm:prSet presAssocID="{BB1BBED0-1E7B-4B0C-AAD6-4C4C5771FA49}" presName="rootConnector" presStyleLbl="node4" presStyleIdx="2" presStyleCnt="8"/>
      <dgm:spPr/>
    </dgm:pt>
    <dgm:pt modelId="{345D7FA8-B4C2-4A09-A33F-574995A110FF}" type="pres">
      <dgm:prSet presAssocID="{BB1BBED0-1E7B-4B0C-AAD6-4C4C5771FA49}" presName="hierChild4" presStyleCnt="0"/>
      <dgm:spPr/>
    </dgm:pt>
    <dgm:pt modelId="{7197A046-0BE2-4257-AD58-697424A9713C}" type="pres">
      <dgm:prSet presAssocID="{BB1BBED0-1E7B-4B0C-AAD6-4C4C5771FA49}" presName="hierChild5" presStyleCnt="0"/>
      <dgm:spPr/>
    </dgm:pt>
    <dgm:pt modelId="{097F9975-326C-42F5-9132-0BA1D7C2BEDF}" type="pres">
      <dgm:prSet presAssocID="{DC02B509-9DC7-426E-B95D-2F21895BB612}" presName="Name37" presStyleLbl="parChTrans1D4" presStyleIdx="3" presStyleCnt="8"/>
      <dgm:spPr/>
    </dgm:pt>
    <dgm:pt modelId="{D44A7A9D-BB60-4A54-8B7A-EE5E61E40402}" type="pres">
      <dgm:prSet presAssocID="{C9A19C82-665C-4259-9730-C8EE55E354A2}" presName="hierRoot2" presStyleCnt="0">
        <dgm:presLayoutVars>
          <dgm:hierBranch val="init"/>
        </dgm:presLayoutVars>
      </dgm:prSet>
      <dgm:spPr/>
    </dgm:pt>
    <dgm:pt modelId="{BAD62111-4AE0-4549-943E-267293392F6B}" type="pres">
      <dgm:prSet presAssocID="{C9A19C82-665C-4259-9730-C8EE55E354A2}" presName="rootComposite" presStyleCnt="0"/>
      <dgm:spPr/>
    </dgm:pt>
    <dgm:pt modelId="{AF0C15BA-21FD-4D0B-BEB5-FE816CA06326}" type="pres">
      <dgm:prSet presAssocID="{C9A19C82-665C-4259-9730-C8EE55E354A2}" presName="rootText" presStyleLbl="node4" presStyleIdx="3" presStyleCnt="8">
        <dgm:presLayoutVars>
          <dgm:chPref val="3"/>
        </dgm:presLayoutVars>
      </dgm:prSet>
      <dgm:spPr/>
    </dgm:pt>
    <dgm:pt modelId="{41AE5DA3-DDE5-479E-B4FF-664B8CEDBC21}" type="pres">
      <dgm:prSet presAssocID="{C9A19C82-665C-4259-9730-C8EE55E354A2}" presName="rootConnector" presStyleLbl="node4" presStyleIdx="3" presStyleCnt="8"/>
      <dgm:spPr/>
    </dgm:pt>
    <dgm:pt modelId="{08E7AA40-ECBC-4535-A515-C2A814575F8A}" type="pres">
      <dgm:prSet presAssocID="{C9A19C82-665C-4259-9730-C8EE55E354A2}" presName="hierChild4" presStyleCnt="0"/>
      <dgm:spPr/>
    </dgm:pt>
    <dgm:pt modelId="{FA9AF880-75E3-4355-9EFF-1FC7FD5913DB}" type="pres">
      <dgm:prSet presAssocID="{C9A19C82-665C-4259-9730-C8EE55E354A2}" presName="hierChild5" presStyleCnt="0"/>
      <dgm:spPr/>
    </dgm:pt>
    <dgm:pt modelId="{38EB3FB5-1BA3-4B79-A80B-08D62A34EE8F}" type="pres">
      <dgm:prSet presAssocID="{B00FF449-C837-4C30-8BD8-BBD596C8925F}" presName="Name37" presStyleLbl="parChTrans1D4" presStyleIdx="4" presStyleCnt="8"/>
      <dgm:spPr/>
    </dgm:pt>
    <dgm:pt modelId="{268CFE6D-D041-466C-9551-3A4D728F62DD}" type="pres">
      <dgm:prSet presAssocID="{EC6737C6-BF47-4707-B07F-6369019D78A9}" presName="hierRoot2" presStyleCnt="0">
        <dgm:presLayoutVars>
          <dgm:hierBranch val="init"/>
        </dgm:presLayoutVars>
      </dgm:prSet>
      <dgm:spPr/>
    </dgm:pt>
    <dgm:pt modelId="{20559D36-57D4-4D4B-A2A5-18BB31A00E8D}" type="pres">
      <dgm:prSet presAssocID="{EC6737C6-BF47-4707-B07F-6369019D78A9}" presName="rootComposite" presStyleCnt="0"/>
      <dgm:spPr/>
    </dgm:pt>
    <dgm:pt modelId="{57F8D15B-8D0F-46A0-9AE5-1BA133D287B5}" type="pres">
      <dgm:prSet presAssocID="{EC6737C6-BF47-4707-B07F-6369019D78A9}" presName="rootText" presStyleLbl="node4" presStyleIdx="4" presStyleCnt="8">
        <dgm:presLayoutVars>
          <dgm:chPref val="3"/>
        </dgm:presLayoutVars>
      </dgm:prSet>
      <dgm:spPr/>
    </dgm:pt>
    <dgm:pt modelId="{D74D9CEC-5D32-47B2-902F-440DA0687A1C}" type="pres">
      <dgm:prSet presAssocID="{EC6737C6-BF47-4707-B07F-6369019D78A9}" presName="rootConnector" presStyleLbl="node4" presStyleIdx="4" presStyleCnt="8"/>
      <dgm:spPr/>
    </dgm:pt>
    <dgm:pt modelId="{9A8A8AF2-6785-4CFE-ABDA-88710D49EF93}" type="pres">
      <dgm:prSet presAssocID="{EC6737C6-BF47-4707-B07F-6369019D78A9}" presName="hierChild4" presStyleCnt="0"/>
      <dgm:spPr/>
    </dgm:pt>
    <dgm:pt modelId="{0E525DE9-3787-4DF1-B673-345C762C1291}" type="pres">
      <dgm:prSet presAssocID="{EC6737C6-BF47-4707-B07F-6369019D78A9}" presName="hierChild5" presStyleCnt="0"/>
      <dgm:spPr/>
    </dgm:pt>
    <dgm:pt modelId="{DC73DFD2-8CAE-458C-A3C1-DE06725F3201}" type="pres">
      <dgm:prSet presAssocID="{B44CF77C-85B2-48D0-B396-18C5F8F4BF13}" presName="hierChild5" presStyleCnt="0"/>
      <dgm:spPr/>
    </dgm:pt>
    <dgm:pt modelId="{8D18B79D-8931-40A4-A4E8-2100A0C3D62D}" type="pres">
      <dgm:prSet presAssocID="{F12498DA-973D-4B16-8C05-197F30A9FDDD}" presName="Name37" presStyleLbl="parChTrans1D3" presStyleIdx="5" presStyleCnt="6"/>
      <dgm:spPr/>
    </dgm:pt>
    <dgm:pt modelId="{40D6294D-C794-4CBF-8905-D641156488D6}" type="pres">
      <dgm:prSet presAssocID="{0F719498-E1EB-4E9F-A58E-B116AAB63235}" presName="hierRoot2" presStyleCnt="0">
        <dgm:presLayoutVars>
          <dgm:hierBranch val="init"/>
        </dgm:presLayoutVars>
      </dgm:prSet>
      <dgm:spPr/>
    </dgm:pt>
    <dgm:pt modelId="{E157FD1B-39A8-4C8E-AFCA-10A560DC9406}" type="pres">
      <dgm:prSet presAssocID="{0F719498-E1EB-4E9F-A58E-B116AAB63235}" presName="rootComposite" presStyleCnt="0"/>
      <dgm:spPr/>
    </dgm:pt>
    <dgm:pt modelId="{A993A70D-E109-4C7E-98E5-732A9370CB19}" type="pres">
      <dgm:prSet presAssocID="{0F719498-E1EB-4E9F-A58E-B116AAB63235}" presName="rootText" presStyleLbl="node3" presStyleIdx="5" presStyleCnt="6">
        <dgm:presLayoutVars>
          <dgm:chPref val="3"/>
        </dgm:presLayoutVars>
      </dgm:prSet>
      <dgm:spPr/>
    </dgm:pt>
    <dgm:pt modelId="{A54AECEF-2C2A-4D96-9E68-BDD5C45C0815}" type="pres">
      <dgm:prSet presAssocID="{0F719498-E1EB-4E9F-A58E-B116AAB63235}" presName="rootConnector" presStyleLbl="node3" presStyleIdx="5" presStyleCnt="6"/>
      <dgm:spPr/>
    </dgm:pt>
    <dgm:pt modelId="{1EB4865D-8856-4C05-B02B-1353600FDF4E}" type="pres">
      <dgm:prSet presAssocID="{0F719498-E1EB-4E9F-A58E-B116AAB63235}" presName="hierChild4" presStyleCnt="0"/>
      <dgm:spPr/>
    </dgm:pt>
    <dgm:pt modelId="{0389863F-0BE1-4077-B6E8-CE7D2C20BDBE}" type="pres">
      <dgm:prSet presAssocID="{BA5C2414-6C51-4BEE-8ECB-896EA9228599}" presName="Name37" presStyleLbl="parChTrans1D4" presStyleIdx="5" presStyleCnt="8"/>
      <dgm:spPr/>
    </dgm:pt>
    <dgm:pt modelId="{83A7F81F-D265-4616-991B-161AC8A266F8}" type="pres">
      <dgm:prSet presAssocID="{9B4E0546-E727-4444-ABC8-6726E1479D47}" presName="hierRoot2" presStyleCnt="0">
        <dgm:presLayoutVars>
          <dgm:hierBranch val="init"/>
        </dgm:presLayoutVars>
      </dgm:prSet>
      <dgm:spPr/>
    </dgm:pt>
    <dgm:pt modelId="{45D5737F-C7DE-4FE0-9517-AD4AA742850C}" type="pres">
      <dgm:prSet presAssocID="{9B4E0546-E727-4444-ABC8-6726E1479D47}" presName="rootComposite" presStyleCnt="0"/>
      <dgm:spPr/>
    </dgm:pt>
    <dgm:pt modelId="{3576B228-0B11-4628-A364-CB235BFEF097}" type="pres">
      <dgm:prSet presAssocID="{9B4E0546-E727-4444-ABC8-6726E1479D47}" presName="rootText" presStyleLbl="node4" presStyleIdx="5" presStyleCnt="8">
        <dgm:presLayoutVars>
          <dgm:chPref val="3"/>
        </dgm:presLayoutVars>
      </dgm:prSet>
      <dgm:spPr/>
    </dgm:pt>
    <dgm:pt modelId="{6B5A157E-8874-4709-95DA-3CCFED7B6472}" type="pres">
      <dgm:prSet presAssocID="{9B4E0546-E727-4444-ABC8-6726E1479D47}" presName="rootConnector" presStyleLbl="node4" presStyleIdx="5" presStyleCnt="8"/>
      <dgm:spPr/>
    </dgm:pt>
    <dgm:pt modelId="{00D92736-69E5-47BE-B3D5-CEDBEB9EE9DB}" type="pres">
      <dgm:prSet presAssocID="{9B4E0546-E727-4444-ABC8-6726E1479D47}" presName="hierChild4" presStyleCnt="0"/>
      <dgm:spPr/>
    </dgm:pt>
    <dgm:pt modelId="{7971FDA4-DB1A-45A4-9D66-7E9C9B2C1BD0}" type="pres">
      <dgm:prSet presAssocID="{9B4E0546-E727-4444-ABC8-6726E1479D47}" presName="hierChild5" presStyleCnt="0"/>
      <dgm:spPr/>
    </dgm:pt>
    <dgm:pt modelId="{2AAF5DC1-586A-4D5E-B60B-6AC107E933B5}" type="pres">
      <dgm:prSet presAssocID="{AC7F63C4-7594-425E-89ED-E5F263441F2B}" presName="Name37" presStyleLbl="parChTrans1D4" presStyleIdx="6" presStyleCnt="8"/>
      <dgm:spPr/>
    </dgm:pt>
    <dgm:pt modelId="{D5326D0A-A7D1-4BDB-8344-3DB5233A033E}" type="pres">
      <dgm:prSet presAssocID="{427F9E85-EEF1-41E6-AE72-D1219E08CEB3}" presName="hierRoot2" presStyleCnt="0">
        <dgm:presLayoutVars>
          <dgm:hierBranch val="init"/>
        </dgm:presLayoutVars>
      </dgm:prSet>
      <dgm:spPr/>
    </dgm:pt>
    <dgm:pt modelId="{0469A9C9-D598-48A9-8987-144D40212363}" type="pres">
      <dgm:prSet presAssocID="{427F9E85-EEF1-41E6-AE72-D1219E08CEB3}" presName="rootComposite" presStyleCnt="0"/>
      <dgm:spPr/>
    </dgm:pt>
    <dgm:pt modelId="{7C016A65-C04B-494D-84D8-0FCE8DA04B8C}" type="pres">
      <dgm:prSet presAssocID="{427F9E85-EEF1-41E6-AE72-D1219E08CEB3}" presName="rootText" presStyleLbl="node4" presStyleIdx="6" presStyleCnt="8">
        <dgm:presLayoutVars>
          <dgm:chPref val="3"/>
        </dgm:presLayoutVars>
      </dgm:prSet>
      <dgm:spPr/>
    </dgm:pt>
    <dgm:pt modelId="{2FEAA838-CD58-4793-8A48-DF56A9B59AFF}" type="pres">
      <dgm:prSet presAssocID="{427F9E85-EEF1-41E6-AE72-D1219E08CEB3}" presName="rootConnector" presStyleLbl="node4" presStyleIdx="6" presStyleCnt="8"/>
      <dgm:spPr/>
    </dgm:pt>
    <dgm:pt modelId="{0BB16F72-1199-4765-ACA6-EF45DFCBFDB8}" type="pres">
      <dgm:prSet presAssocID="{427F9E85-EEF1-41E6-AE72-D1219E08CEB3}" presName="hierChild4" presStyleCnt="0"/>
      <dgm:spPr/>
    </dgm:pt>
    <dgm:pt modelId="{6E08303A-7BD0-4A0F-AE32-BCD3EC0118D6}" type="pres">
      <dgm:prSet presAssocID="{427F9E85-EEF1-41E6-AE72-D1219E08CEB3}" presName="hierChild5" presStyleCnt="0"/>
      <dgm:spPr/>
    </dgm:pt>
    <dgm:pt modelId="{90051B47-D062-4959-98C4-74CB75259FD4}" type="pres">
      <dgm:prSet presAssocID="{541E53FD-C500-40DE-87A3-1B75BD401152}" presName="Name37" presStyleLbl="parChTrans1D4" presStyleIdx="7" presStyleCnt="8"/>
      <dgm:spPr/>
    </dgm:pt>
    <dgm:pt modelId="{CB9EB77B-4D53-47B9-8E39-CDBC77AADD17}" type="pres">
      <dgm:prSet presAssocID="{A93E42A3-3753-4146-8AB6-CEE37C91DEE9}" presName="hierRoot2" presStyleCnt="0">
        <dgm:presLayoutVars>
          <dgm:hierBranch val="init"/>
        </dgm:presLayoutVars>
      </dgm:prSet>
      <dgm:spPr/>
    </dgm:pt>
    <dgm:pt modelId="{674E6CC8-33BA-461F-8D70-406DF3B944B2}" type="pres">
      <dgm:prSet presAssocID="{A93E42A3-3753-4146-8AB6-CEE37C91DEE9}" presName="rootComposite" presStyleCnt="0"/>
      <dgm:spPr/>
    </dgm:pt>
    <dgm:pt modelId="{49C3F1EC-8DDD-4411-AD45-F1B43FC57732}" type="pres">
      <dgm:prSet presAssocID="{A93E42A3-3753-4146-8AB6-CEE37C91DEE9}" presName="rootText" presStyleLbl="node4" presStyleIdx="7" presStyleCnt="8">
        <dgm:presLayoutVars>
          <dgm:chPref val="3"/>
        </dgm:presLayoutVars>
      </dgm:prSet>
      <dgm:spPr/>
    </dgm:pt>
    <dgm:pt modelId="{00155BEE-59E9-4C0F-88A9-9161C9EB318A}" type="pres">
      <dgm:prSet presAssocID="{A93E42A3-3753-4146-8AB6-CEE37C91DEE9}" presName="rootConnector" presStyleLbl="node4" presStyleIdx="7" presStyleCnt="8"/>
      <dgm:spPr/>
    </dgm:pt>
    <dgm:pt modelId="{4B05BF5B-8C25-402B-BBF8-DAF111EED692}" type="pres">
      <dgm:prSet presAssocID="{A93E42A3-3753-4146-8AB6-CEE37C91DEE9}" presName="hierChild4" presStyleCnt="0"/>
      <dgm:spPr/>
    </dgm:pt>
    <dgm:pt modelId="{02BF6034-3A66-48F1-B340-637349661AAB}" type="pres">
      <dgm:prSet presAssocID="{A93E42A3-3753-4146-8AB6-CEE37C91DEE9}" presName="hierChild5" presStyleCnt="0"/>
      <dgm:spPr/>
    </dgm:pt>
    <dgm:pt modelId="{D4915D84-364B-4EF3-85A9-DA54485C5A2F}" type="pres">
      <dgm:prSet presAssocID="{0F719498-E1EB-4E9F-A58E-B116AAB63235}" presName="hierChild5" presStyleCnt="0"/>
      <dgm:spPr/>
    </dgm:pt>
    <dgm:pt modelId="{17114363-3B6E-4C75-8916-AE8DFB5F73F6}" type="pres">
      <dgm:prSet presAssocID="{E106D744-B791-47CD-B708-9183BC30C43E}" presName="hierChild5" presStyleCnt="0"/>
      <dgm:spPr/>
    </dgm:pt>
    <dgm:pt modelId="{D2B77991-D9B5-47A2-9DF2-9BD3499DDA31}" type="pres">
      <dgm:prSet presAssocID="{6B2EADF6-244F-4436-92B8-66206B90D0C8}" presName="hierChild3" presStyleCnt="0"/>
      <dgm:spPr/>
    </dgm:pt>
  </dgm:ptLst>
  <dgm:cxnLst>
    <dgm:cxn modelId="{7A8F355A-1752-4088-9EB4-008066322070}" type="presOf" srcId="{F12498DA-973D-4B16-8C05-197F30A9FDDD}" destId="{8D18B79D-8931-40A4-A4E8-2100A0C3D62D}" srcOrd="0" destOrd="0" presId="urn:microsoft.com/office/officeart/2005/8/layout/orgChart1"/>
    <dgm:cxn modelId="{A394833B-2F99-448C-AEB0-938D7C884809}" type="presOf" srcId="{B44CF77C-85B2-48D0-B396-18C5F8F4BF13}" destId="{77D18F37-EAEE-41F8-B985-1688E2F37395}" srcOrd="0" destOrd="0" presId="urn:microsoft.com/office/officeart/2005/8/layout/orgChart1"/>
    <dgm:cxn modelId="{79961877-2966-4C9F-B787-C36432415B45}" srcId="{FDAE80AA-E362-4296-BAB6-28CA56B7929E}" destId="{4C5A6181-2FA7-489D-A08B-5834B4846B16}" srcOrd="1" destOrd="0" parTransId="{39648071-7733-40FD-80A1-9E83B1C29A01}" sibTransId="{D84EE25A-B916-4D4B-BE58-5EBE64B53CCB}"/>
    <dgm:cxn modelId="{87C7B938-3909-4C82-A9AE-5EA16A3A39A8}" type="presOf" srcId="{FDAE80AA-E362-4296-BAB6-28CA56B7929E}" destId="{1C56D057-EBB5-4415-B108-AA0B5C652C51}" srcOrd="0" destOrd="0" presId="urn:microsoft.com/office/officeart/2005/8/layout/orgChart1"/>
    <dgm:cxn modelId="{F4C0574B-09C9-455B-A05E-294CC92F5A91}" srcId="{B44CF77C-85B2-48D0-B396-18C5F8F4BF13}" destId="{BB1BBED0-1E7B-4B0C-AAD6-4C4C5771FA49}" srcOrd="0" destOrd="0" parTransId="{ED5B9F5E-EA5A-4C7B-B697-6122C676737A}" sibTransId="{88B4B4C9-9004-490B-8258-57BF4591F2EC}"/>
    <dgm:cxn modelId="{689B2D4E-B14D-40C1-BD9D-5DCFB59C889F}" type="presOf" srcId="{6B2EADF6-244F-4436-92B8-66206B90D0C8}" destId="{C945B546-0FCC-4015-9002-8742E0239937}" srcOrd="1" destOrd="0" presId="urn:microsoft.com/office/officeart/2005/8/layout/orgChart1"/>
    <dgm:cxn modelId="{6EC5BCFB-ABC7-4C57-A997-A05342FB600A}" type="presOf" srcId="{DFEA64FA-8A64-4D16-8654-5693E973C823}" destId="{A4B3E65E-4DCE-456A-8631-617D6887433F}" srcOrd="0" destOrd="0" presId="urn:microsoft.com/office/officeart/2005/8/layout/orgChart1"/>
    <dgm:cxn modelId="{B5B65ABC-6909-4A84-A3CD-787E4274B878}" type="presOf" srcId="{9A5D60A2-DABD-4DD0-895F-5140E1C6F9B7}" destId="{CCE9FAF3-60DC-4C62-A748-5E7A6E0BBF77}" srcOrd="0" destOrd="0" presId="urn:microsoft.com/office/officeart/2005/8/layout/orgChart1"/>
    <dgm:cxn modelId="{6D462C4C-6411-44B4-8E62-ADEBC0D55562}" type="presOf" srcId="{AC7F63C4-7594-425E-89ED-E5F263441F2B}" destId="{2AAF5DC1-586A-4D5E-B60B-6AC107E933B5}" srcOrd="0" destOrd="0" presId="urn:microsoft.com/office/officeart/2005/8/layout/orgChart1"/>
    <dgm:cxn modelId="{EAEE3BB8-A44F-4CC3-A47B-EA489B5BD822}" srcId="{D193D82D-F86F-4A26-96C6-F4292731B0AC}" destId="{E99EB5ED-0772-4ABE-A5F8-EA2D59575C88}" srcOrd="2" destOrd="0" parTransId="{72F453CD-B08D-4BF6-A5AC-A2FB8DCE4BE7}" sibTransId="{2B37DBD0-ECCB-4A3D-9C86-A2CB11735B2A}"/>
    <dgm:cxn modelId="{29900607-4510-4F9B-96E7-0E45FC120257}" type="presOf" srcId="{72F453CD-B08D-4BF6-A5AC-A2FB8DCE4BE7}" destId="{30517AD5-EAF4-4280-B1F2-C1B113B82929}" srcOrd="0" destOrd="0" presId="urn:microsoft.com/office/officeart/2005/8/layout/orgChart1"/>
    <dgm:cxn modelId="{3A9880E8-E84E-48BF-BAE8-1694E818E3F1}" type="presOf" srcId="{E106D744-B791-47CD-B708-9183BC30C43E}" destId="{CAF3ECF0-3FD0-4D34-B12F-A61839FF7F1F}" srcOrd="0" destOrd="0" presId="urn:microsoft.com/office/officeart/2005/8/layout/orgChart1"/>
    <dgm:cxn modelId="{29EE38D3-2577-473F-8C35-2C424B81AEE5}" srcId="{0F719498-E1EB-4E9F-A58E-B116AAB63235}" destId="{427F9E85-EEF1-41E6-AE72-D1219E08CEB3}" srcOrd="1" destOrd="0" parTransId="{AC7F63C4-7594-425E-89ED-E5F263441F2B}" sibTransId="{66170A88-C595-4A67-93B1-D03B9125086D}"/>
    <dgm:cxn modelId="{FE1B69FC-4DAB-46ED-97FB-267C9EC2ADE5}" type="presOf" srcId="{D193D82D-F86F-4A26-96C6-F4292731B0AC}" destId="{50C75103-ADFB-4C06-B32C-8F17B5EB3DD3}" srcOrd="1" destOrd="0" presId="urn:microsoft.com/office/officeart/2005/8/layout/orgChart1"/>
    <dgm:cxn modelId="{CA83E23C-71C7-4488-8D65-DEB4D097057C}" type="presOf" srcId="{B00FF449-C837-4C30-8BD8-BBD596C8925F}" destId="{38EB3FB5-1BA3-4B79-A80B-08D62A34EE8F}" srcOrd="0" destOrd="0" presId="urn:microsoft.com/office/officeart/2005/8/layout/orgChart1"/>
    <dgm:cxn modelId="{1C60D14D-0BBE-468E-8EEE-7267DE7FDA49}" type="presOf" srcId="{9B4E0546-E727-4444-ABC8-6726E1479D47}" destId="{3576B228-0B11-4628-A364-CB235BFEF097}" srcOrd="0" destOrd="0" presId="urn:microsoft.com/office/officeart/2005/8/layout/orgChart1"/>
    <dgm:cxn modelId="{A7568783-A60A-43B3-A0AE-306534A8C66F}" srcId="{E106D744-B791-47CD-B708-9183BC30C43E}" destId="{FDAE80AA-E362-4296-BAB6-28CA56B7929E}" srcOrd="0" destOrd="0" parTransId="{201AF2EB-D1A6-43B6-AE8E-04C5826C05B3}" sibTransId="{911378FA-274D-44BF-BBFA-1EAA7878D3AF}"/>
    <dgm:cxn modelId="{05D5FE6D-12B5-4B3E-AA61-D3DF9EFE55E4}" type="presOf" srcId="{A2A2F2FE-A4FE-49A1-8399-A0566871FBA1}" destId="{C66F4BE9-1E3C-4D95-9252-978CF1E17F2C}" srcOrd="1" destOrd="0" presId="urn:microsoft.com/office/officeart/2005/8/layout/orgChart1"/>
    <dgm:cxn modelId="{92DC23B8-47D0-4B8F-9390-76E2C4D85EF6}" srcId="{D193D82D-F86F-4A26-96C6-F4292731B0AC}" destId="{7D09F326-EAA2-4612-B4CC-FFD8F0625C9D}" srcOrd="0" destOrd="0" parTransId="{535EF880-5E02-48CA-8582-7E496B332128}" sibTransId="{14043934-2963-4B3C-AEF8-CDED4E9AEB19}"/>
    <dgm:cxn modelId="{02B93C52-E6DE-43DD-ABF6-A39F371F53C2}" type="presOf" srcId="{DC02B509-9DC7-426E-B95D-2F21895BB612}" destId="{097F9975-326C-42F5-9132-0BA1D7C2BEDF}" srcOrd="0" destOrd="0" presId="urn:microsoft.com/office/officeart/2005/8/layout/orgChart1"/>
    <dgm:cxn modelId="{D8EAA1AC-1614-4BA5-ADF0-891409F2DEAF}" type="presOf" srcId="{427F9E85-EEF1-41E6-AE72-D1219E08CEB3}" destId="{2FEAA838-CD58-4793-8A48-DF56A9B59AFF}" srcOrd="1" destOrd="0" presId="urn:microsoft.com/office/officeart/2005/8/layout/orgChart1"/>
    <dgm:cxn modelId="{1003BA87-D888-46E4-9B79-487786DADC34}" type="presOf" srcId="{4C5A6181-2FA7-489D-A08B-5834B4846B16}" destId="{1F9573D2-245F-45BA-BE6D-F860A1766B83}" srcOrd="0" destOrd="0" presId="urn:microsoft.com/office/officeart/2005/8/layout/orgChart1"/>
    <dgm:cxn modelId="{5FF7D8FB-300A-4E91-8CB1-CE55676DC240}" type="presOf" srcId="{39648071-7733-40FD-80A1-9E83B1C29A01}" destId="{A7652B3D-6D3F-4225-BC7C-624BDDA35DFC}" srcOrd="0" destOrd="0" presId="urn:microsoft.com/office/officeart/2005/8/layout/orgChart1"/>
    <dgm:cxn modelId="{FFFC3431-5007-4203-80D9-4B010814C788}" type="presOf" srcId="{201AF2EB-D1A6-43B6-AE8E-04C5826C05B3}" destId="{E5E585D6-C6F3-42C2-BAC3-DDA1A05628C1}" srcOrd="0" destOrd="0" presId="urn:microsoft.com/office/officeart/2005/8/layout/orgChart1"/>
    <dgm:cxn modelId="{623B2066-5361-469F-8584-8DC0E4750B6B}" type="presOf" srcId="{7D09F326-EAA2-4612-B4CC-FFD8F0625C9D}" destId="{CB3480A7-4A2B-4BD6-B6DA-5F76FADD67A6}" srcOrd="1" destOrd="0" presId="urn:microsoft.com/office/officeart/2005/8/layout/orgChart1"/>
    <dgm:cxn modelId="{14B96BAF-A44C-4775-8906-A891FD672FEC}" srcId="{E106D744-B791-47CD-B708-9183BC30C43E}" destId="{B44CF77C-85B2-48D0-B396-18C5F8F4BF13}" srcOrd="1" destOrd="0" parTransId="{1BC07A62-0093-4B0C-A3B3-FFCD2D3829B2}" sibTransId="{F0CA6994-5624-4B5B-9511-8FE36D81BB73}"/>
    <dgm:cxn modelId="{FF7285E8-6097-4B87-BE31-9508AA4DDD06}" type="presOf" srcId="{6B2EADF6-244F-4436-92B8-66206B90D0C8}" destId="{2B185E1B-83E0-419D-87C1-D8362A0E7DD6}" srcOrd="0" destOrd="0" presId="urn:microsoft.com/office/officeart/2005/8/layout/orgChart1"/>
    <dgm:cxn modelId="{6E8B46CD-9814-4A57-B57A-D2B7509ACD88}" type="presOf" srcId="{5844B3B1-FEE2-40AC-BFA1-478DAA3E53CD}" destId="{AF1E8073-D762-4CB6-B9FC-334A1F666998}" srcOrd="0" destOrd="0" presId="urn:microsoft.com/office/officeart/2005/8/layout/orgChart1"/>
    <dgm:cxn modelId="{93111CEB-7FCF-4232-BA97-125CF5E888BF}" type="presOf" srcId="{C9A19C82-665C-4259-9730-C8EE55E354A2}" destId="{41AE5DA3-DDE5-479E-B4FF-664B8CEDBC21}" srcOrd="1" destOrd="0" presId="urn:microsoft.com/office/officeart/2005/8/layout/orgChart1"/>
    <dgm:cxn modelId="{2F4A25A4-2E1A-483D-B925-D366024089BC}" srcId="{6B2EADF6-244F-4436-92B8-66206B90D0C8}" destId="{D193D82D-F86F-4A26-96C6-F4292731B0AC}" srcOrd="0" destOrd="0" parTransId="{2058626A-A259-457F-9F5B-DA84E5A2AB6F}" sibTransId="{C78AA9D3-EF24-4B78-AE60-C63A527EF9A3}"/>
    <dgm:cxn modelId="{FB88D730-ED14-4AD7-81E6-98B6DE32A80A}" type="presOf" srcId="{9B4E0546-E727-4444-ABC8-6726E1479D47}" destId="{6B5A157E-8874-4709-95DA-3CCFED7B6472}" srcOrd="1" destOrd="0" presId="urn:microsoft.com/office/officeart/2005/8/layout/orgChart1"/>
    <dgm:cxn modelId="{15BD18E2-F337-4D6E-A9CE-ADD58015DF46}" type="presOf" srcId="{E99EB5ED-0772-4ABE-A5F8-EA2D59575C88}" destId="{20F3F12B-1669-43C0-AECB-25C80AFC8E39}" srcOrd="1" destOrd="0" presId="urn:microsoft.com/office/officeart/2005/8/layout/orgChart1"/>
    <dgm:cxn modelId="{7DFA4D7D-9F39-4249-A8D3-66F39AC611B5}" type="presOf" srcId="{541E53FD-C500-40DE-87A3-1B75BD401152}" destId="{90051B47-D062-4959-98C4-74CB75259FD4}" srcOrd="0" destOrd="0" presId="urn:microsoft.com/office/officeart/2005/8/layout/orgChart1"/>
    <dgm:cxn modelId="{9EB5E239-C8CD-42F0-B7A7-DC9A88182788}" type="presOf" srcId="{8D3C306E-1F4D-4DE0-8163-E6B25703823D}" destId="{ACA10D4C-4636-4F50-A2EE-BA02B789219C}" srcOrd="0" destOrd="0" presId="urn:microsoft.com/office/officeart/2005/8/layout/orgChart1"/>
    <dgm:cxn modelId="{C217FE97-F5D2-418C-9E88-7D2ED01844F4}" srcId="{B44CF77C-85B2-48D0-B396-18C5F8F4BF13}" destId="{C9A19C82-665C-4259-9730-C8EE55E354A2}" srcOrd="1" destOrd="0" parTransId="{DC02B509-9DC7-426E-B95D-2F21895BB612}" sibTransId="{AD262708-BB7E-49FA-8928-57405438D33F}"/>
    <dgm:cxn modelId="{588B739C-044E-46FA-931A-52513335F915}" type="presOf" srcId="{0F719498-E1EB-4E9F-A58E-B116AAB63235}" destId="{A54AECEF-2C2A-4D96-9E68-BDD5C45C0815}" srcOrd="1" destOrd="0" presId="urn:microsoft.com/office/officeart/2005/8/layout/orgChart1"/>
    <dgm:cxn modelId="{A9C0DB89-2DD8-4A52-950B-752C3F7139EF}" type="presOf" srcId="{A93E42A3-3753-4146-8AB6-CEE37C91DEE9}" destId="{00155BEE-59E9-4C0F-88A9-9161C9EB318A}" srcOrd="1" destOrd="0" presId="urn:microsoft.com/office/officeart/2005/8/layout/orgChart1"/>
    <dgm:cxn modelId="{64E0EB7C-F3BC-46C3-9896-E83524A3E013}" type="presOf" srcId="{FDAE80AA-E362-4296-BAB6-28CA56B7929E}" destId="{FF7E13D6-A557-4BDF-97B8-9D56E35D9520}" srcOrd="1" destOrd="0" presId="urn:microsoft.com/office/officeart/2005/8/layout/orgChart1"/>
    <dgm:cxn modelId="{93D4FDD0-BA5B-4853-BDE9-18CC89D52F7A}" type="presOf" srcId="{D193D82D-F86F-4A26-96C6-F4292731B0AC}" destId="{3E33A137-C61B-4956-A5F0-A43063958DD4}" srcOrd="0" destOrd="0" presId="urn:microsoft.com/office/officeart/2005/8/layout/orgChart1"/>
    <dgm:cxn modelId="{AF5F692A-430B-454D-88A9-FC72EC101F5B}" type="presOf" srcId="{ED5B9F5E-EA5A-4C7B-B697-6122C676737A}" destId="{2653BA8E-8872-4B33-A0FF-A0B58EC713BB}" srcOrd="0" destOrd="0" presId="urn:microsoft.com/office/officeart/2005/8/layout/orgChart1"/>
    <dgm:cxn modelId="{5B182D39-5A4E-4580-90F7-A7FB9122E990}" srcId="{5B5B6A27-38E2-4B57-8F5B-1CC2050FAE8F}" destId="{6B2EADF6-244F-4436-92B8-66206B90D0C8}" srcOrd="0" destOrd="0" parTransId="{D24C195B-0E63-4D64-BFEB-8556348E51FC}" sibTransId="{69F397AE-53DE-4DC3-9A74-EF57C7C2FEDD}"/>
    <dgm:cxn modelId="{731C22E7-6A60-44A8-8A43-AFE769DFE579}" srcId="{FDAE80AA-E362-4296-BAB6-28CA56B7929E}" destId="{DFEA64FA-8A64-4D16-8654-5693E973C823}" srcOrd="0" destOrd="0" parTransId="{5844B3B1-FEE2-40AC-BFA1-478DAA3E53CD}" sibTransId="{F09C618E-E381-4FD8-9C04-5E0B30856458}"/>
    <dgm:cxn modelId="{EA89EDB9-CD8D-4812-BAF7-37CC829AA11D}" type="presOf" srcId="{427F9E85-EEF1-41E6-AE72-D1219E08CEB3}" destId="{7C016A65-C04B-494D-84D8-0FCE8DA04B8C}" srcOrd="0" destOrd="0" presId="urn:microsoft.com/office/officeart/2005/8/layout/orgChart1"/>
    <dgm:cxn modelId="{C815F660-ABD3-497B-AE85-2AF0DECD8CDE}" srcId="{E106D744-B791-47CD-B708-9183BC30C43E}" destId="{0F719498-E1EB-4E9F-A58E-B116AAB63235}" srcOrd="2" destOrd="0" parTransId="{F12498DA-973D-4B16-8C05-197F30A9FDDD}" sibTransId="{33CBD46C-BD65-45CD-B54D-10140E672D56}"/>
    <dgm:cxn modelId="{45A0A27B-FB3A-417C-8F30-6A522095BEEE}" type="presOf" srcId="{1BC07A62-0093-4B0C-A3B3-FFCD2D3829B2}" destId="{F8E6709B-5EEE-4273-806F-35AE60166D3B}" srcOrd="0" destOrd="0" presId="urn:microsoft.com/office/officeart/2005/8/layout/orgChart1"/>
    <dgm:cxn modelId="{392AEA20-530A-4F97-BE29-1FC32B8407D9}" type="presOf" srcId="{B44CF77C-85B2-48D0-B396-18C5F8F4BF13}" destId="{B79D79F9-0650-4851-BE3B-6E1D0AF7E3E9}" srcOrd="1" destOrd="0" presId="urn:microsoft.com/office/officeart/2005/8/layout/orgChart1"/>
    <dgm:cxn modelId="{D95C2A45-B051-4982-9F20-6A9D87309EAE}" type="presOf" srcId="{BB1BBED0-1E7B-4B0C-AAD6-4C4C5771FA49}" destId="{FB947169-D0D1-40DC-9F3C-AC069488CECD}" srcOrd="0" destOrd="0" presId="urn:microsoft.com/office/officeart/2005/8/layout/orgChart1"/>
    <dgm:cxn modelId="{D5CEF8D9-23D1-44A1-924C-4016C76CF57A}" type="presOf" srcId="{EC6737C6-BF47-4707-B07F-6369019D78A9}" destId="{57F8D15B-8D0F-46A0-9AE5-1BA133D287B5}" srcOrd="0" destOrd="0" presId="urn:microsoft.com/office/officeart/2005/8/layout/orgChart1"/>
    <dgm:cxn modelId="{5044729B-5039-4E36-B356-B8F4A2831F82}" type="presOf" srcId="{BB1BBED0-1E7B-4B0C-AAD6-4C4C5771FA49}" destId="{74115DD5-C1FA-439E-97D4-DB7185D1DD9F}" srcOrd="1" destOrd="0" presId="urn:microsoft.com/office/officeart/2005/8/layout/orgChart1"/>
    <dgm:cxn modelId="{938ABE16-A527-43D1-B8DA-464274579912}" srcId="{D193D82D-F86F-4A26-96C6-F4292731B0AC}" destId="{A2A2F2FE-A4FE-49A1-8399-A0566871FBA1}" srcOrd="1" destOrd="0" parTransId="{9A5D60A2-DABD-4DD0-895F-5140E1C6F9B7}" sibTransId="{E3A63556-7B77-4DB7-9178-B15D013A77FB}"/>
    <dgm:cxn modelId="{07DED9B6-A9AA-4FE2-B379-3E3C9FF49BD0}" type="presOf" srcId="{5B5B6A27-38E2-4B57-8F5B-1CC2050FAE8F}" destId="{EC8AE89A-1CA2-4C39-804F-C08FCA429A35}" srcOrd="0" destOrd="0" presId="urn:microsoft.com/office/officeart/2005/8/layout/orgChart1"/>
    <dgm:cxn modelId="{98181199-7F80-4F7E-B862-432657B043E7}" srcId="{B44CF77C-85B2-48D0-B396-18C5F8F4BF13}" destId="{EC6737C6-BF47-4707-B07F-6369019D78A9}" srcOrd="2" destOrd="0" parTransId="{B00FF449-C837-4C30-8BD8-BBD596C8925F}" sibTransId="{4A5CED8C-3B79-49A8-AD18-A209AAA7C4BB}"/>
    <dgm:cxn modelId="{A0652CAC-E4B0-4744-B92E-D24645069063}" type="presOf" srcId="{A2A2F2FE-A4FE-49A1-8399-A0566871FBA1}" destId="{8F96FA0A-9D8D-40D8-AFEE-E8FDA9F35060}" srcOrd="0" destOrd="0" presId="urn:microsoft.com/office/officeart/2005/8/layout/orgChart1"/>
    <dgm:cxn modelId="{8BD43AA8-622C-4915-9D97-68E93589D288}" type="presOf" srcId="{BA5C2414-6C51-4BEE-8ECB-896EA9228599}" destId="{0389863F-0BE1-4077-B6E8-CE7D2C20BDBE}" srcOrd="0" destOrd="0" presId="urn:microsoft.com/office/officeart/2005/8/layout/orgChart1"/>
    <dgm:cxn modelId="{00488320-C3ED-4082-87E4-0ACAD9B6A0DC}" type="presOf" srcId="{0F719498-E1EB-4E9F-A58E-B116AAB63235}" destId="{A993A70D-E109-4C7E-98E5-732A9370CB19}" srcOrd="0" destOrd="0" presId="urn:microsoft.com/office/officeart/2005/8/layout/orgChart1"/>
    <dgm:cxn modelId="{563AA5BE-8630-40ED-A974-A5665846E5CF}" type="presOf" srcId="{DFEA64FA-8A64-4D16-8654-5693E973C823}" destId="{EAF9329C-F618-4903-B70E-A53DA0E71F27}" srcOrd="1" destOrd="0" presId="urn:microsoft.com/office/officeart/2005/8/layout/orgChart1"/>
    <dgm:cxn modelId="{D0EF540B-DD5E-4859-A4AB-D2F69FE77426}" type="presOf" srcId="{4C5A6181-2FA7-489D-A08B-5834B4846B16}" destId="{364743C6-F9D8-4B02-9F1C-4DF99AD61CC8}" srcOrd="1" destOrd="0" presId="urn:microsoft.com/office/officeart/2005/8/layout/orgChart1"/>
    <dgm:cxn modelId="{C2371CAF-9671-472F-AEF4-0FA5018BDC87}" type="presOf" srcId="{A93E42A3-3753-4146-8AB6-CEE37C91DEE9}" destId="{49C3F1EC-8DDD-4411-AD45-F1B43FC57732}" srcOrd="0" destOrd="0" presId="urn:microsoft.com/office/officeart/2005/8/layout/orgChart1"/>
    <dgm:cxn modelId="{B2720CFA-44B3-4DDE-8D51-CA7F7722A103}" type="presOf" srcId="{7D09F326-EAA2-4612-B4CC-FFD8F0625C9D}" destId="{CBFF019A-BE9D-45B9-BC6F-B751A0B71DD0}" srcOrd="0" destOrd="0" presId="urn:microsoft.com/office/officeart/2005/8/layout/orgChart1"/>
    <dgm:cxn modelId="{B6089AE7-A729-440E-BCA8-72E826C773F0}" type="presOf" srcId="{2058626A-A259-457F-9F5B-DA84E5A2AB6F}" destId="{1F2AFB04-6778-415E-83F9-5EFFB0260168}" srcOrd="0" destOrd="0" presId="urn:microsoft.com/office/officeart/2005/8/layout/orgChart1"/>
    <dgm:cxn modelId="{10E410DC-3723-4D69-AB0D-CE2D7883E36B}" srcId="{0F719498-E1EB-4E9F-A58E-B116AAB63235}" destId="{A93E42A3-3753-4146-8AB6-CEE37C91DEE9}" srcOrd="2" destOrd="0" parTransId="{541E53FD-C500-40DE-87A3-1B75BD401152}" sibTransId="{C05E624A-AAD7-4815-AA3E-4726D8B46603}"/>
    <dgm:cxn modelId="{E7A59EFF-2F09-4DDB-B6D0-5194057CF303}" type="presOf" srcId="{535EF880-5E02-48CA-8582-7E496B332128}" destId="{08694185-95D6-4463-8347-C6992838A26B}" srcOrd="0" destOrd="0" presId="urn:microsoft.com/office/officeart/2005/8/layout/orgChart1"/>
    <dgm:cxn modelId="{9A6FC04C-A8A0-404D-BF6F-763C33C11A5D}" srcId="{6B2EADF6-244F-4436-92B8-66206B90D0C8}" destId="{E106D744-B791-47CD-B708-9183BC30C43E}" srcOrd="1" destOrd="0" parTransId="{8D3C306E-1F4D-4DE0-8163-E6B25703823D}" sibTransId="{FC1669F7-F21C-465B-9803-70C378668768}"/>
    <dgm:cxn modelId="{A4564DDE-5B20-41CB-BE4E-7437D87546FB}" srcId="{0F719498-E1EB-4E9F-A58E-B116AAB63235}" destId="{9B4E0546-E727-4444-ABC8-6726E1479D47}" srcOrd="0" destOrd="0" parTransId="{BA5C2414-6C51-4BEE-8ECB-896EA9228599}" sibTransId="{4D7D6B79-74C2-449A-A20D-A0AB52B0023D}"/>
    <dgm:cxn modelId="{652BD05F-DA69-44E3-BBF4-D5DFB8F6BBF1}" type="presOf" srcId="{E99EB5ED-0772-4ABE-A5F8-EA2D59575C88}" destId="{66FE951C-8467-42EF-BFAD-0AA39D0F92BF}" srcOrd="0" destOrd="0" presId="urn:microsoft.com/office/officeart/2005/8/layout/orgChart1"/>
    <dgm:cxn modelId="{895F12EB-C1C0-422E-A4CA-403B04A3C52E}" type="presOf" srcId="{C9A19C82-665C-4259-9730-C8EE55E354A2}" destId="{AF0C15BA-21FD-4D0B-BEB5-FE816CA06326}" srcOrd="0" destOrd="0" presId="urn:microsoft.com/office/officeart/2005/8/layout/orgChart1"/>
    <dgm:cxn modelId="{FDA08EF3-FFCB-4601-8F06-56C351CF5F62}" type="presOf" srcId="{E106D744-B791-47CD-B708-9183BC30C43E}" destId="{06025C17-7F7A-49AE-A862-E72382937D88}" srcOrd="1" destOrd="0" presId="urn:microsoft.com/office/officeart/2005/8/layout/orgChart1"/>
    <dgm:cxn modelId="{364EBECA-0248-43C5-93AC-CA9F056F8DFB}" type="presOf" srcId="{EC6737C6-BF47-4707-B07F-6369019D78A9}" destId="{D74D9CEC-5D32-47B2-902F-440DA0687A1C}" srcOrd="1" destOrd="0" presId="urn:microsoft.com/office/officeart/2005/8/layout/orgChart1"/>
    <dgm:cxn modelId="{6E8F4D60-1819-417C-BDD8-709CA8A86731}" type="presParOf" srcId="{EC8AE89A-1CA2-4C39-804F-C08FCA429A35}" destId="{15CAE7FE-2F8A-468D-8DEA-9107CB4BFFD4}" srcOrd="0" destOrd="0" presId="urn:microsoft.com/office/officeart/2005/8/layout/orgChart1"/>
    <dgm:cxn modelId="{380891A4-4237-48C2-823A-ECD0005BC395}" type="presParOf" srcId="{15CAE7FE-2F8A-468D-8DEA-9107CB4BFFD4}" destId="{306A5DA5-4700-4838-836C-0D121BD64B04}" srcOrd="0" destOrd="0" presId="urn:microsoft.com/office/officeart/2005/8/layout/orgChart1"/>
    <dgm:cxn modelId="{D489CFBB-240E-472A-B641-B084EAE68160}" type="presParOf" srcId="{306A5DA5-4700-4838-836C-0D121BD64B04}" destId="{2B185E1B-83E0-419D-87C1-D8362A0E7DD6}" srcOrd="0" destOrd="0" presId="urn:microsoft.com/office/officeart/2005/8/layout/orgChart1"/>
    <dgm:cxn modelId="{6333F39B-D1C3-4A89-A8D6-651B7AD03383}" type="presParOf" srcId="{306A5DA5-4700-4838-836C-0D121BD64B04}" destId="{C945B546-0FCC-4015-9002-8742E0239937}" srcOrd="1" destOrd="0" presId="urn:microsoft.com/office/officeart/2005/8/layout/orgChart1"/>
    <dgm:cxn modelId="{F675E649-A2D0-4B6A-9889-1332ED0ADACF}" type="presParOf" srcId="{15CAE7FE-2F8A-468D-8DEA-9107CB4BFFD4}" destId="{3C04B4C9-082E-4EE7-A877-7C5E25D6F440}" srcOrd="1" destOrd="0" presId="urn:microsoft.com/office/officeart/2005/8/layout/orgChart1"/>
    <dgm:cxn modelId="{1C2108AA-05C6-47DA-8F8C-C3BF863F2E79}" type="presParOf" srcId="{3C04B4C9-082E-4EE7-A877-7C5E25D6F440}" destId="{1F2AFB04-6778-415E-83F9-5EFFB0260168}" srcOrd="0" destOrd="0" presId="urn:microsoft.com/office/officeart/2005/8/layout/orgChart1"/>
    <dgm:cxn modelId="{957EC8F4-2979-4D45-AF59-AFE7FC3B983E}" type="presParOf" srcId="{3C04B4C9-082E-4EE7-A877-7C5E25D6F440}" destId="{10803579-84B3-42E5-82E2-04F27D1E4943}" srcOrd="1" destOrd="0" presId="urn:microsoft.com/office/officeart/2005/8/layout/orgChart1"/>
    <dgm:cxn modelId="{F969A51E-3C21-427C-97AE-59B941F2E7C3}" type="presParOf" srcId="{10803579-84B3-42E5-82E2-04F27D1E4943}" destId="{048B46EE-239F-415B-88CF-20481BFE7F74}" srcOrd="0" destOrd="0" presId="urn:microsoft.com/office/officeart/2005/8/layout/orgChart1"/>
    <dgm:cxn modelId="{58FDA439-4F0D-4F75-8051-34DE354B8763}" type="presParOf" srcId="{048B46EE-239F-415B-88CF-20481BFE7F74}" destId="{3E33A137-C61B-4956-A5F0-A43063958DD4}" srcOrd="0" destOrd="0" presId="urn:microsoft.com/office/officeart/2005/8/layout/orgChart1"/>
    <dgm:cxn modelId="{727F1D02-0D82-405D-A83E-F91E49659A22}" type="presParOf" srcId="{048B46EE-239F-415B-88CF-20481BFE7F74}" destId="{50C75103-ADFB-4C06-B32C-8F17B5EB3DD3}" srcOrd="1" destOrd="0" presId="urn:microsoft.com/office/officeart/2005/8/layout/orgChart1"/>
    <dgm:cxn modelId="{3C6CDAE6-34D5-4A9B-BCB2-2F777FCDA262}" type="presParOf" srcId="{10803579-84B3-42E5-82E2-04F27D1E4943}" destId="{38290CCC-BCCA-43A0-B5C7-DA975720DECE}" srcOrd="1" destOrd="0" presId="urn:microsoft.com/office/officeart/2005/8/layout/orgChart1"/>
    <dgm:cxn modelId="{8CA075B8-2676-4B1A-8D33-47AC721C985A}" type="presParOf" srcId="{38290CCC-BCCA-43A0-B5C7-DA975720DECE}" destId="{08694185-95D6-4463-8347-C6992838A26B}" srcOrd="0" destOrd="0" presId="urn:microsoft.com/office/officeart/2005/8/layout/orgChart1"/>
    <dgm:cxn modelId="{50F5CB33-2FE0-4BE4-B8BE-5210AA163A21}" type="presParOf" srcId="{38290CCC-BCCA-43A0-B5C7-DA975720DECE}" destId="{71A77DE0-F111-4E9E-B1A8-21E20882F858}" srcOrd="1" destOrd="0" presId="urn:microsoft.com/office/officeart/2005/8/layout/orgChart1"/>
    <dgm:cxn modelId="{4B1C7D05-A13B-43B7-9591-5E20DFF93F9D}" type="presParOf" srcId="{71A77DE0-F111-4E9E-B1A8-21E20882F858}" destId="{DD430E85-B347-46BB-A301-7F940BBBDD3F}" srcOrd="0" destOrd="0" presId="urn:microsoft.com/office/officeart/2005/8/layout/orgChart1"/>
    <dgm:cxn modelId="{5098BEDA-264A-4FE3-ADE7-24EC80F7B0A0}" type="presParOf" srcId="{DD430E85-B347-46BB-A301-7F940BBBDD3F}" destId="{CBFF019A-BE9D-45B9-BC6F-B751A0B71DD0}" srcOrd="0" destOrd="0" presId="urn:microsoft.com/office/officeart/2005/8/layout/orgChart1"/>
    <dgm:cxn modelId="{4F6CC8B5-0169-4E07-B42C-CD8FCEA9A24F}" type="presParOf" srcId="{DD430E85-B347-46BB-A301-7F940BBBDD3F}" destId="{CB3480A7-4A2B-4BD6-B6DA-5F76FADD67A6}" srcOrd="1" destOrd="0" presId="urn:microsoft.com/office/officeart/2005/8/layout/orgChart1"/>
    <dgm:cxn modelId="{7DE37577-9900-4CE1-A192-9765D6B1EB66}" type="presParOf" srcId="{71A77DE0-F111-4E9E-B1A8-21E20882F858}" destId="{4BE96C33-EFB5-4A23-B8E5-FBEC1144ED01}" srcOrd="1" destOrd="0" presId="urn:microsoft.com/office/officeart/2005/8/layout/orgChart1"/>
    <dgm:cxn modelId="{2D423884-0BB0-4F5B-9814-DCB1EE5CA2CB}" type="presParOf" srcId="{71A77DE0-F111-4E9E-B1A8-21E20882F858}" destId="{27F68293-764A-434F-AC4F-B8AC7C3E4F95}" srcOrd="2" destOrd="0" presId="urn:microsoft.com/office/officeart/2005/8/layout/orgChart1"/>
    <dgm:cxn modelId="{30373705-8973-4E95-B6D7-AABF77C6BE24}" type="presParOf" srcId="{38290CCC-BCCA-43A0-B5C7-DA975720DECE}" destId="{CCE9FAF3-60DC-4C62-A748-5E7A6E0BBF77}" srcOrd="2" destOrd="0" presId="urn:microsoft.com/office/officeart/2005/8/layout/orgChart1"/>
    <dgm:cxn modelId="{CF0BE6F6-E7F7-4E21-8BEF-D86C9554C9D2}" type="presParOf" srcId="{38290CCC-BCCA-43A0-B5C7-DA975720DECE}" destId="{E01F178A-76ED-4B0D-8E6B-856A4F9A774D}" srcOrd="3" destOrd="0" presId="urn:microsoft.com/office/officeart/2005/8/layout/orgChart1"/>
    <dgm:cxn modelId="{7979EEDF-72E6-4658-875F-1C68505DE665}" type="presParOf" srcId="{E01F178A-76ED-4B0D-8E6B-856A4F9A774D}" destId="{7BD28A6B-8DEE-4E36-A2CD-95C7CDDC8F5E}" srcOrd="0" destOrd="0" presId="urn:microsoft.com/office/officeart/2005/8/layout/orgChart1"/>
    <dgm:cxn modelId="{CBC959E2-C554-475C-B76F-1FB4D0BC914E}" type="presParOf" srcId="{7BD28A6B-8DEE-4E36-A2CD-95C7CDDC8F5E}" destId="{8F96FA0A-9D8D-40D8-AFEE-E8FDA9F35060}" srcOrd="0" destOrd="0" presId="urn:microsoft.com/office/officeart/2005/8/layout/orgChart1"/>
    <dgm:cxn modelId="{225EE054-9D43-4409-B91F-2FF44FD948DC}" type="presParOf" srcId="{7BD28A6B-8DEE-4E36-A2CD-95C7CDDC8F5E}" destId="{C66F4BE9-1E3C-4D95-9252-978CF1E17F2C}" srcOrd="1" destOrd="0" presId="urn:microsoft.com/office/officeart/2005/8/layout/orgChart1"/>
    <dgm:cxn modelId="{19E9A859-E163-48E7-ADE8-FD30E7B91159}" type="presParOf" srcId="{E01F178A-76ED-4B0D-8E6B-856A4F9A774D}" destId="{CD3F0E76-6D49-4759-B4CD-02BF6835BEA1}" srcOrd="1" destOrd="0" presId="urn:microsoft.com/office/officeart/2005/8/layout/orgChart1"/>
    <dgm:cxn modelId="{E8E9CC4E-51E5-4CBC-89D0-95AEFD3885D6}" type="presParOf" srcId="{E01F178A-76ED-4B0D-8E6B-856A4F9A774D}" destId="{155304C1-F823-4DB2-B49A-77E9F0A750F7}" srcOrd="2" destOrd="0" presId="urn:microsoft.com/office/officeart/2005/8/layout/orgChart1"/>
    <dgm:cxn modelId="{950F076C-4663-4787-BEAA-2F0A458D14B7}" type="presParOf" srcId="{38290CCC-BCCA-43A0-B5C7-DA975720DECE}" destId="{30517AD5-EAF4-4280-B1F2-C1B113B82929}" srcOrd="4" destOrd="0" presId="urn:microsoft.com/office/officeart/2005/8/layout/orgChart1"/>
    <dgm:cxn modelId="{23B9A1E0-CD9F-4AC3-BB46-33DCA2553D45}" type="presParOf" srcId="{38290CCC-BCCA-43A0-B5C7-DA975720DECE}" destId="{15B7CBC8-99A2-42EB-8BB9-3F085039507A}" srcOrd="5" destOrd="0" presId="urn:microsoft.com/office/officeart/2005/8/layout/orgChart1"/>
    <dgm:cxn modelId="{C4EAF241-8157-4555-ADC2-342C5B1E09CE}" type="presParOf" srcId="{15B7CBC8-99A2-42EB-8BB9-3F085039507A}" destId="{ECA65190-68AC-41AC-8459-941E6BE66ADE}" srcOrd="0" destOrd="0" presId="urn:microsoft.com/office/officeart/2005/8/layout/orgChart1"/>
    <dgm:cxn modelId="{40C918E3-CED8-4859-BB6B-E6D67FE464A2}" type="presParOf" srcId="{ECA65190-68AC-41AC-8459-941E6BE66ADE}" destId="{66FE951C-8467-42EF-BFAD-0AA39D0F92BF}" srcOrd="0" destOrd="0" presId="urn:microsoft.com/office/officeart/2005/8/layout/orgChart1"/>
    <dgm:cxn modelId="{DEBE9609-82B7-4848-A5F8-9C4A605A46E8}" type="presParOf" srcId="{ECA65190-68AC-41AC-8459-941E6BE66ADE}" destId="{20F3F12B-1669-43C0-AECB-25C80AFC8E39}" srcOrd="1" destOrd="0" presId="urn:microsoft.com/office/officeart/2005/8/layout/orgChart1"/>
    <dgm:cxn modelId="{951F9B74-A150-4494-A2CD-960073EBD38F}" type="presParOf" srcId="{15B7CBC8-99A2-42EB-8BB9-3F085039507A}" destId="{EC133BB5-7946-4476-B7A9-4F6F2F860620}" srcOrd="1" destOrd="0" presId="urn:microsoft.com/office/officeart/2005/8/layout/orgChart1"/>
    <dgm:cxn modelId="{6F46E85A-87B2-4ED6-8A2E-EE0C94A743D5}" type="presParOf" srcId="{15B7CBC8-99A2-42EB-8BB9-3F085039507A}" destId="{09728ADB-3EA3-4E94-91CF-F068ADC049A4}" srcOrd="2" destOrd="0" presId="urn:microsoft.com/office/officeart/2005/8/layout/orgChart1"/>
    <dgm:cxn modelId="{CE7A4A96-0DDF-4B43-A9E1-3A52E67DCAE1}" type="presParOf" srcId="{10803579-84B3-42E5-82E2-04F27D1E4943}" destId="{1B943A51-8F4A-46F8-AC5C-F73C09336CAF}" srcOrd="2" destOrd="0" presId="urn:microsoft.com/office/officeart/2005/8/layout/orgChart1"/>
    <dgm:cxn modelId="{8CDB84C4-66EA-4BAE-BB8C-89F41C30941B}" type="presParOf" srcId="{3C04B4C9-082E-4EE7-A877-7C5E25D6F440}" destId="{ACA10D4C-4636-4F50-A2EE-BA02B789219C}" srcOrd="2" destOrd="0" presId="urn:microsoft.com/office/officeart/2005/8/layout/orgChart1"/>
    <dgm:cxn modelId="{2280F034-F5FA-49B2-865C-0F5AD713E951}" type="presParOf" srcId="{3C04B4C9-082E-4EE7-A877-7C5E25D6F440}" destId="{40E020F0-3B9E-4AC0-A670-F17F40E05880}" srcOrd="3" destOrd="0" presId="urn:microsoft.com/office/officeart/2005/8/layout/orgChart1"/>
    <dgm:cxn modelId="{7C4B57A7-A806-404E-9B95-36FB4630787D}" type="presParOf" srcId="{40E020F0-3B9E-4AC0-A670-F17F40E05880}" destId="{E0DDD8B4-A088-4888-9943-B0A4F94E9CAF}" srcOrd="0" destOrd="0" presId="urn:microsoft.com/office/officeart/2005/8/layout/orgChart1"/>
    <dgm:cxn modelId="{A5148310-856C-4E5F-99CC-998E47F0367D}" type="presParOf" srcId="{E0DDD8B4-A088-4888-9943-B0A4F94E9CAF}" destId="{CAF3ECF0-3FD0-4D34-B12F-A61839FF7F1F}" srcOrd="0" destOrd="0" presId="urn:microsoft.com/office/officeart/2005/8/layout/orgChart1"/>
    <dgm:cxn modelId="{3468166D-E85F-436C-A99C-9EDE8F10CED1}" type="presParOf" srcId="{E0DDD8B4-A088-4888-9943-B0A4F94E9CAF}" destId="{06025C17-7F7A-49AE-A862-E72382937D88}" srcOrd="1" destOrd="0" presId="urn:microsoft.com/office/officeart/2005/8/layout/orgChart1"/>
    <dgm:cxn modelId="{ABAB760A-6387-436A-909A-8A26DD5231A7}" type="presParOf" srcId="{40E020F0-3B9E-4AC0-A670-F17F40E05880}" destId="{9663AB87-742E-48A6-B2A3-C8A063DE3651}" srcOrd="1" destOrd="0" presId="urn:microsoft.com/office/officeart/2005/8/layout/orgChart1"/>
    <dgm:cxn modelId="{B15C904C-E1BD-4CCA-A770-E31F1CB25438}" type="presParOf" srcId="{9663AB87-742E-48A6-B2A3-C8A063DE3651}" destId="{E5E585D6-C6F3-42C2-BAC3-DDA1A05628C1}" srcOrd="0" destOrd="0" presId="urn:microsoft.com/office/officeart/2005/8/layout/orgChart1"/>
    <dgm:cxn modelId="{0203E59E-E912-4337-8169-104033813170}" type="presParOf" srcId="{9663AB87-742E-48A6-B2A3-C8A063DE3651}" destId="{CBBC320F-3BD0-4B79-8B5F-51D38A433FD4}" srcOrd="1" destOrd="0" presId="urn:microsoft.com/office/officeart/2005/8/layout/orgChart1"/>
    <dgm:cxn modelId="{C15B2FE3-E050-40BE-8AB4-26D41B6B03FA}" type="presParOf" srcId="{CBBC320F-3BD0-4B79-8B5F-51D38A433FD4}" destId="{EAE56A78-5E97-424C-941F-FC8DC350FB6B}" srcOrd="0" destOrd="0" presId="urn:microsoft.com/office/officeart/2005/8/layout/orgChart1"/>
    <dgm:cxn modelId="{D3996C75-DC22-4E29-B652-E422B1288D7E}" type="presParOf" srcId="{EAE56A78-5E97-424C-941F-FC8DC350FB6B}" destId="{1C56D057-EBB5-4415-B108-AA0B5C652C51}" srcOrd="0" destOrd="0" presId="urn:microsoft.com/office/officeart/2005/8/layout/orgChart1"/>
    <dgm:cxn modelId="{2329C6FF-5D9D-4558-8A59-82A81E90139C}" type="presParOf" srcId="{EAE56A78-5E97-424C-941F-FC8DC350FB6B}" destId="{FF7E13D6-A557-4BDF-97B8-9D56E35D9520}" srcOrd="1" destOrd="0" presId="urn:microsoft.com/office/officeart/2005/8/layout/orgChart1"/>
    <dgm:cxn modelId="{65138712-4FA7-4455-A472-92CDD598D967}" type="presParOf" srcId="{CBBC320F-3BD0-4B79-8B5F-51D38A433FD4}" destId="{C22A2752-387A-4D45-9EA8-C8598C96F3D7}" srcOrd="1" destOrd="0" presId="urn:microsoft.com/office/officeart/2005/8/layout/orgChart1"/>
    <dgm:cxn modelId="{D6A021B0-46BD-4871-B483-C6A4F1E2CB29}" type="presParOf" srcId="{C22A2752-387A-4D45-9EA8-C8598C96F3D7}" destId="{AF1E8073-D762-4CB6-B9FC-334A1F666998}" srcOrd="0" destOrd="0" presId="urn:microsoft.com/office/officeart/2005/8/layout/orgChart1"/>
    <dgm:cxn modelId="{14623A46-D3A0-4844-88FA-F799D8A8C29C}" type="presParOf" srcId="{C22A2752-387A-4D45-9EA8-C8598C96F3D7}" destId="{6258A12A-6725-495B-9258-1A8E603DC8B0}" srcOrd="1" destOrd="0" presId="urn:microsoft.com/office/officeart/2005/8/layout/orgChart1"/>
    <dgm:cxn modelId="{373CF559-1390-4592-BBEC-C41B20638351}" type="presParOf" srcId="{6258A12A-6725-495B-9258-1A8E603DC8B0}" destId="{47A7F1ED-29C4-45F0-8FD0-A38D08E7E8BA}" srcOrd="0" destOrd="0" presId="urn:microsoft.com/office/officeart/2005/8/layout/orgChart1"/>
    <dgm:cxn modelId="{8B39407A-9A0A-477F-A5E5-CEA548F8F758}" type="presParOf" srcId="{47A7F1ED-29C4-45F0-8FD0-A38D08E7E8BA}" destId="{A4B3E65E-4DCE-456A-8631-617D6887433F}" srcOrd="0" destOrd="0" presId="urn:microsoft.com/office/officeart/2005/8/layout/orgChart1"/>
    <dgm:cxn modelId="{D42A3D46-2D17-4544-AC5B-592FFBCE12B1}" type="presParOf" srcId="{47A7F1ED-29C4-45F0-8FD0-A38D08E7E8BA}" destId="{EAF9329C-F618-4903-B70E-A53DA0E71F27}" srcOrd="1" destOrd="0" presId="urn:microsoft.com/office/officeart/2005/8/layout/orgChart1"/>
    <dgm:cxn modelId="{0953002F-8E8E-49D9-9042-B42ED60C04F3}" type="presParOf" srcId="{6258A12A-6725-495B-9258-1A8E603DC8B0}" destId="{F8DD9E56-BCCB-418A-8A97-1441C5124EB2}" srcOrd="1" destOrd="0" presId="urn:microsoft.com/office/officeart/2005/8/layout/orgChart1"/>
    <dgm:cxn modelId="{2C20C29F-2581-467B-8752-1CD6865D3F5C}" type="presParOf" srcId="{6258A12A-6725-495B-9258-1A8E603DC8B0}" destId="{7677F856-1BCA-449A-95C0-FEBA3A0FA817}" srcOrd="2" destOrd="0" presId="urn:microsoft.com/office/officeart/2005/8/layout/orgChart1"/>
    <dgm:cxn modelId="{DDACC248-072B-4E08-9DC9-933B5EBFBD34}" type="presParOf" srcId="{C22A2752-387A-4D45-9EA8-C8598C96F3D7}" destId="{A7652B3D-6D3F-4225-BC7C-624BDDA35DFC}" srcOrd="2" destOrd="0" presId="urn:microsoft.com/office/officeart/2005/8/layout/orgChart1"/>
    <dgm:cxn modelId="{0738F084-BC87-440E-ABFF-BC4CBC4A1793}" type="presParOf" srcId="{C22A2752-387A-4D45-9EA8-C8598C96F3D7}" destId="{2F868BDC-33AA-4D9C-919D-11743586F736}" srcOrd="3" destOrd="0" presId="urn:microsoft.com/office/officeart/2005/8/layout/orgChart1"/>
    <dgm:cxn modelId="{3794E370-C62D-4EE9-A6CE-E7C1CB27B1EB}" type="presParOf" srcId="{2F868BDC-33AA-4D9C-919D-11743586F736}" destId="{84A6F756-E66B-4B22-A139-7B6E4505F51B}" srcOrd="0" destOrd="0" presId="urn:microsoft.com/office/officeart/2005/8/layout/orgChart1"/>
    <dgm:cxn modelId="{F7E9AC97-E1C7-4B3C-8AF2-2307B92A45FE}" type="presParOf" srcId="{84A6F756-E66B-4B22-A139-7B6E4505F51B}" destId="{1F9573D2-245F-45BA-BE6D-F860A1766B83}" srcOrd="0" destOrd="0" presId="urn:microsoft.com/office/officeart/2005/8/layout/orgChart1"/>
    <dgm:cxn modelId="{104E4E83-D795-4A66-8667-95749D26180D}" type="presParOf" srcId="{84A6F756-E66B-4B22-A139-7B6E4505F51B}" destId="{364743C6-F9D8-4B02-9F1C-4DF99AD61CC8}" srcOrd="1" destOrd="0" presId="urn:microsoft.com/office/officeart/2005/8/layout/orgChart1"/>
    <dgm:cxn modelId="{BE214AB1-EF7D-46DB-8763-91F30FD8BEDC}" type="presParOf" srcId="{2F868BDC-33AA-4D9C-919D-11743586F736}" destId="{CED04700-0538-4CF1-82CB-9E1110682F6E}" srcOrd="1" destOrd="0" presId="urn:microsoft.com/office/officeart/2005/8/layout/orgChart1"/>
    <dgm:cxn modelId="{CCD86567-23D0-4E03-BA43-55BA2614E692}" type="presParOf" srcId="{2F868BDC-33AA-4D9C-919D-11743586F736}" destId="{04F961FC-FF02-45EA-98DB-D7A9D6807680}" srcOrd="2" destOrd="0" presId="urn:microsoft.com/office/officeart/2005/8/layout/orgChart1"/>
    <dgm:cxn modelId="{E1EA0846-6081-4CB4-A5EF-D26E6C803E93}" type="presParOf" srcId="{CBBC320F-3BD0-4B79-8B5F-51D38A433FD4}" destId="{30CA5E7F-6F5C-4135-92C8-34C141A1423A}" srcOrd="2" destOrd="0" presId="urn:microsoft.com/office/officeart/2005/8/layout/orgChart1"/>
    <dgm:cxn modelId="{0A1C6273-AF55-4796-8685-B65718F20B80}" type="presParOf" srcId="{9663AB87-742E-48A6-B2A3-C8A063DE3651}" destId="{F8E6709B-5EEE-4273-806F-35AE60166D3B}" srcOrd="2" destOrd="0" presId="urn:microsoft.com/office/officeart/2005/8/layout/orgChart1"/>
    <dgm:cxn modelId="{9E7F6DE2-AF7A-408C-99F2-B575F1CEC416}" type="presParOf" srcId="{9663AB87-742E-48A6-B2A3-C8A063DE3651}" destId="{C12FB4AB-0BED-465D-B382-CE9DF82F04EC}" srcOrd="3" destOrd="0" presId="urn:microsoft.com/office/officeart/2005/8/layout/orgChart1"/>
    <dgm:cxn modelId="{029A664B-95A6-44EE-B109-61827682331C}" type="presParOf" srcId="{C12FB4AB-0BED-465D-B382-CE9DF82F04EC}" destId="{888A92D8-0802-4866-B8CD-B91E9E434EC2}" srcOrd="0" destOrd="0" presId="urn:microsoft.com/office/officeart/2005/8/layout/orgChart1"/>
    <dgm:cxn modelId="{6FF36B87-E13B-44EA-B8E3-F30B96BF8FE7}" type="presParOf" srcId="{888A92D8-0802-4866-B8CD-B91E9E434EC2}" destId="{77D18F37-EAEE-41F8-B985-1688E2F37395}" srcOrd="0" destOrd="0" presId="urn:microsoft.com/office/officeart/2005/8/layout/orgChart1"/>
    <dgm:cxn modelId="{035802E6-B36C-4E0C-AFAE-EAC79A1C980B}" type="presParOf" srcId="{888A92D8-0802-4866-B8CD-B91E9E434EC2}" destId="{B79D79F9-0650-4851-BE3B-6E1D0AF7E3E9}" srcOrd="1" destOrd="0" presId="urn:microsoft.com/office/officeart/2005/8/layout/orgChart1"/>
    <dgm:cxn modelId="{A5DDFA2F-0701-41AF-81BE-F179C10C29B5}" type="presParOf" srcId="{C12FB4AB-0BED-465D-B382-CE9DF82F04EC}" destId="{AB17D07C-B13D-4AB9-BB3B-812DE061313F}" srcOrd="1" destOrd="0" presId="urn:microsoft.com/office/officeart/2005/8/layout/orgChart1"/>
    <dgm:cxn modelId="{9450B3A0-2B9C-45CD-A09D-CAC256A2A5B2}" type="presParOf" srcId="{AB17D07C-B13D-4AB9-BB3B-812DE061313F}" destId="{2653BA8E-8872-4B33-A0FF-A0B58EC713BB}" srcOrd="0" destOrd="0" presId="urn:microsoft.com/office/officeart/2005/8/layout/orgChart1"/>
    <dgm:cxn modelId="{E22FE535-6A92-4BFD-9656-BAE5F685CE4E}" type="presParOf" srcId="{AB17D07C-B13D-4AB9-BB3B-812DE061313F}" destId="{1E283C79-8A0B-4236-B21C-0D58F43A9380}" srcOrd="1" destOrd="0" presId="urn:microsoft.com/office/officeart/2005/8/layout/orgChart1"/>
    <dgm:cxn modelId="{CAAD27C2-27BB-417F-9B70-4CA269CB2A3A}" type="presParOf" srcId="{1E283C79-8A0B-4236-B21C-0D58F43A9380}" destId="{A8E58F48-A5F4-45AC-BBA8-08F262D25EC6}" srcOrd="0" destOrd="0" presId="urn:microsoft.com/office/officeart/2005/8/layout/orgChart1"/>
    <dgm:cxn modelId="{285DB3BB-8949-45B7-8F9E-94AAB602F2E0}" type="presParOf" srcId="{A8E58F48-A5F4-45AC-BBA8-08F262D25EC6}" destId="{FB947169-D0D1-40DC-9F3C-AC069488CECD}" srcOrd="0" destOrd="0" presId="urn:microsoft.com/office/officeart/2005/8/layout/orgChart1"/>
    <dgm:cxn modelId="{295FE92C-71B7-46FB-8037-CDB475F366C9}" type="presParOf" srcId="{A8E58F48-A5F4-45AC-BBA8-08F262D25EC6}" destId="{74115DD5-C1FA-439E-97D4-DB7185D1DD9F}" srcOrd="1" destOrd="0" presId="urn:microsoft.com/office/officeart/2005/8/layout/orgChart1"/>
    <dgm:cxn modelId="{2BD482E2-1014-4B51-84EC-968C71136200}" type="presParOf" srcId="{1E283C79-8A0B-4236-B21C-0D58F43A9380}" destId="{345D7FA8-B4C2-4A09-A33F-574995A110FF}" srcOrd="1" destOrd="0" presId="urn:microsoft.com/office/officeart/2005/8/layout/orgChart1"/>
    <dgm:cxn modelId="{914DFC52-D3A3-47D3-A8A4-5E304D2BE8DC}" type="presParOf" srcId="{1E283C79-8A0B-4236-B21C-0D58F43A9380}" destId="{7197A046-0BE2-4257-AD58-697424A9713C}" srcOrd="2" destOrd="0" presId="urn:microsoft.com/office/officeart/2005/8/layout/orgChart1"/>
    <dgm:cxn modelId="{5B70F450-2BA3-42C3-AF04-C990CB1DFA23}" type="presParOf" srcId="{AB17D07C-B13D-4AB9-BB3B-812DE061313F}" destId="{097F9975-326C-42F5-9132-0BA1D7C2BEDF}" srcOrd="2" destOrd="0" presId="urn:microsoft.com/office/officeart/2005/8/layout/orgChart1"/>
    <dgm:cxn modelId="{B37A137D-461F-4CFC-AF4E-B28EB165A0DB}" type="presParOf" srcId="{AB17D07C-B13D-4AB9-BB3B-812DE061313F}" destId="{D44A7A9D-BB60-4A54-8B7A-EE5E61E40402}" srcOrd="3" destOrd="0" presId="urn:microsoft.com/office/officeart/2005/8/layout/orgChart1"/>
    <dgm:cxn modelId="{86145C75-EB26-43F7-BFA0-96F1ADEF79F0}" type="presParOf" srcId="{D44A7A9D-BB60-4A54-8B7A-EE5E61E40402}" destId="{BAD62111-4AE0-4549-943E-267293392F6B}" srcOrd="0" destOrd="0" presId="urn:microsoft.com/office/officeart/2005/8/layout/orgChart1"/>
    <dgm:cxn modelId="{C30FA2A3-6E9E-4E0E-A5B9-253523CE9C63}" type="presParOf" srcId="{BAD62111-4AE0-4549-943E-267293392F6B}" destId="{AF0C15BA-21FD-4D0B-BEB5-FE816CA06326}" srcOrd="0" destOrd="0" presId="urn:microsoft.com/office/officeart/2005/8/layout/orgChart1"/>
    <dgm:cxn modelId="{2F80EA5A-5B88-4696-AA69-CB9475694279}" type="presParOf" srcId="{BAD62111-4AE0-4549-943E-267293392F6B}" destId="{41AE5DA3-DDE5-479E-B4FF-664B8CEDBC21}" srcOrd="1" destOrd="0" presId="urn:microsoft.com/office/officeart/2005/8/layout/orgChart1"/>
    <dgm:cxn modelId="{99DA0BE9-F486-4807-B39A-621F4D92F1DF}" type="presParOf" srcId="{D44A7A9D-BB60-4A54-8B7A-EE5E61E40402}" destId="{08E7AA40-ECBC-4535-A515-C2A814575F8A}" srcOrd="1" destOrd="0" presId="urn:microsoft.com/office/officeart/2005/8/layout/orgChart1"/>
    <dgm:cxn modelId="{22959BE2-DB50-453E-80C5-11D49700F2D9}" type="presParOf" srcId="{D44A7A9D-BB60-4A54-8B7A-EE5E61E40402}" destId="{FA9AF880-75E3-4355-9EFF-1FC7FD5913DB}" srcOrd="2" destOrd="0" presId="urn:microsoft.com/office/officeart/2005/8/layout/orgChart1"/>
    <dgm:cxn modelId="{57C420A0-9CAA-406F-BC7C-7D04066A1E6F}" type="presParOf" srcId="{AB17D07C-B13D-4AB9-BB3B-812DE061313F}" destId="{38EB3FB5-1BA3-4B79-A80B-08D62A34EE8F}" srcOrd="4" destOrd="0" presId="urn:microsoft.com/office/officeart/2005/8/layout/orgChart1"/>
    <dgm:cxn modelId="{D9BB0B07-EA46-4DBE-B22A-03EB6388847E}" type="presParOf" srcId="{AB17D07C-B13D-4AB9-BB3B-812DE061313F}" destId="{268CFE6D-D041-466C-9551-3A4D728F62DD}" srcOrd="5" destOrd="0" presId="urn:microsoft.com/office/officeart/2005/8/layout/orgChart1"/>
    <dgm:cxn modelId="{342823E0-365C-4EC2-8106-5C9E0E4F0E1F}" type="presParOf" srcId="{268CFE6D-D041-466C-9551-3A4D728F62DD}" destId="{20559D36-57D4-4D4B-A2A5-18BB31A00E8D}" srcOrd="0" destOrd="0" presId="urn:microsoft.com/office/officeart/2005/8/layout/orgChart1"/>
    <dgm:cxn modelId="{9A930C6D-BABA-4E7F-AA4B-DFF2AA384045}" type="presParOf" srcId="{20559D36-57D4-4D4B-A2A5-18BB31A00E8D}" destId="{57F8D15B-8D0F-46A0-9AE5-1BA133D287B5}" srcOrd="0" destOrd="0" presId="urn:microsoft.com/office/officeart/2005/8/layout/orgChart1"/>
    <dgm:cxn modelId="{7423A6EB-8E97-4711-86F0-71726DF26B33}" type="presParOf" srcId="{20559D36-57D4-4D4B-A2A5-18BB31A00E8D}" destId="{D74D9CEC-5D32-47B2-902F-440DA0687A1C}" srcOrd="1" destOrd="0" presId="urn:microsoft.com/office/officeart/2005/8/layout/orgChart1"/>
    <dgm:cxn modelId="{198DB2F9-655B-4E3C-9DDB-F122CCD79EA9}" type="presParOf" srcId="{268CFE6D-D041-466C-9551-3A4D728F62DD}" destId="{9A8A8AF2-6785-4CFE-ABDA-88710D49EF93}" srcOrd="1" destOrd="0" presId="urn:microsoft.com/office/officeart/2005/8/layout/orgChart1"/>
    <dgm:cxn modelId="{AF3C40E6-FCE5-4BA9-BCDF-4CE8ABEA592C}" type="presParOf" srcId="{268CFE6D-D041-466C-9551-3A4D728F62DD}" destId="{0E525DE9-3787-4DF1-B673-345C762C1291}" srcOrd="2" destOrd="0" presId="urn:microsoft.com/office/officeart/2005/8/layout/orgChart1"/>
    <dgm:cxn modelId="{C3E76D62-8D91-4AA8-89F0-5FA84E53FFC6}" type="presParOf" srcId="{C12FB4AB-0BED-465D-B382-CE9DF82F04EC}" destId="{DC73DFD2-8CAE-458C-A3C1-DE06725F3201}" srcOrd="2" destOrd="0" presId="urn:microsoft.com/office/officeart/2005/8/layout/orgChart1"/>
    <dgm:cxn modelId="{F6D2950E-859A-4323-9984-479D100BE6F1}" type="presParOf" srcId="{9663AB87-742E-48A6-B2A3-C8A063DE3651}" destId="{8D18B79D-8931-40A4-A4E8-2100A0C3D62D}" srcOrd="4" destOrd="0" presId="urn:microsoft.com/office/officeart/2005/8/layout/orgChart1"/>
    <dgm:cxn modelId="{29656513-3967-4E68-A245-142731993441}" type="presParOf" srcId="{9663AB87-742E-48A6-B2A3-C8A063DE3651}" destId="{40D6294D-C794-4CBF-8905-D641156488D6}" srcOrd="5" destOrd="0" presId="urn:microsoft.com/office/officeart/2005/8/layout/orgChart1"/>
    <dgm:cxn modelId="{B1F79425-58C5-43E3-B549-FE17A4BF4971}" type="presParOf" srcId="{40D6294D-C794-4CBF-8905-D641156488D6}" destId="{E157FD1B-39A8-4C8E-AFCA-10A560DC9406}" srcOrd="0" destOrd="0" presId="urn:microsoft.com/office/officeart/2005/8/layout/orgChart1"/>
    <dgm:cxn modelId="{F3CE451A-947B-4558-8E5C-E51650ED8F2F}" type="presParOf" srcId="{E157FD1B-39A8-4C8E-AFCA-10A560DC9406}" destId="{A993A70D-E109-4C7E-98E5-732A9370CB19}" srcOrd="0" destOrd="0" presId="urn:microsoft.com/office/officeart/2005/8/layout/orgChart1"/>
    <dgm:cxn modelId="{88A4176C-E100-4497-A0B7-50968128A9BD}" type="presParOf" srcId="{E157FD1B-39A8-4C8E-AFCA-10A560DC9406}" destId="{A54AECEF-2C2A-4D96-9E68-BDD5C45C0815}" srcOrd="1" destOrd="0" presId="urn:microsoft.com/office/officeart/2005/8/layout/orgChart1"/>
    <dgm:cxn modelId="{04D6A74B-546A-4D83-B8B6-CC30BF2ED1DD}" type="presParOf" srcId="{40D6294D-C794-4CBF-8905-D641156488D6}" destId="{1EB4865D-8856-4C05-B02B-1353600FDF4E}" srcOrd="1" destOrd="0" presId="urn:microsoft.com/office/officeart/2005/8/layout/orgChart1"/>
    <dgm:cxn modelId="{1D832A85-86E9-4137-B53A-ED1E777B99D5}" type="presParOf" srcId="{1EB4865D-8856-4C05-B02B-1353600FDF4E}" destId="{0389863F-0BE1-4077-B6E8-CE7D2C20BDBE}" srcOrd="0" destOrd="0" presId="urn:microsoft.com/office/officeart/2005/8/layout/orgChart1"/>
    <dgm:cxn modelId="{8A590291-CB00-45A9-9517-A9A294258174}" type="presParOf" srcId="{1EB4865D-8856-4C05-B02B-1353600FDF4E}" destId="{83A7F81F-D265-4616-991B-161AC8A266F8}" srcOrd="1" destOrd="0" presId="urn:microsoft.com/office/officeart/2005/8/layout/orgChart1"/>
    <dgm:cxn modelId="{8026775D-50AA-4441-93AB-86F2883F918D}" type="presParOf" srcId="{83A7F81F-D265-4616-991B-161AC8A266F8}" destId="{45D5737F-C7DE-4FE0-9517-AD4AA742850C}" srcOrd="0" destOrd="0" presId="urn:microsoft.com/office/officeart/2005/8/layout/orgChart1"/>
    <dgm:cxn modelId="{C9A4E79D-3C19-49E3-AE7E-2B803492632C}" type="presParOf" srcId="{45D5737F-C7DE-4FE0-9517-AD4AA742850C}" destId="{3576B228-0B11-4628-A364-CB235BFEF097}" srcOrd="0" destOrd="0" presId="urn:microsoft.com/office/officeart/2005/8/layout/orgChart1"/>
    <dgm:cxn modelId="{21396E54-4B40-426F-B126-7656C811B2A0}" type="presParOf" srcId="{45D5737F-C7DE-4FE0-9517-AD4AA742850C}" destId="{6B5A157E-8874-4709-95DA-3CCFED7B6472}" srcOrd="1" destOrd="0" presId="urn:microsoft.com/office/officeart/2005/8/layout/orgChart1"/>
    <dgm:cxn modelId="{4BF8F558-ECFF-45AA-8329-5E1E5379384C}" type="presParOf" srcId="{83A7F81F-D265-4616-991B-161AC8A266F8}" destId="{00D92736-69E5-47BE-B3D5-CEDBEB9EE9DB}" srcOrd="1" destOrd="0" presId="urn:microsoft.com/office/officeart/2005/8/layout/orgChart1"/>
    <dgm:cxn modelId="{ECD59D1B-8DF2-44D9-A9FD-435EC77F1619}" type="presParOf" srcId="{83A7F81F-D265-4616-991B-161AC8A266F8}" destId="{7971FDA4-DB1A-45A4-9D66-7E9C9B2C1BD0}" srcOrd="2" destOrd="0" presId="urn:microsoft.com/office/officeart/2005/8/layout/orgChart1"/>
    <dgm:cxn modelId="{A5647ADF-0CC7-4075-98AC-EBF851793997}" type="presParOf" srcId="{1EB4865D-8856-4C05-B02B-1353600FDF4E}" destId="{2AAF5DC1-586A-4D5E-B60B-6AC107E933B5}" srcOrd="2" destOrd="0" presId="urn:microsoft.com/office/officeart/2005/8/layout/orgChart1"/>
    <dgm:cxn modelId="{CA744830-DCE7-45AA-94F3-D70AC4901396}" type="presParOf" srcId="{1EB4865D-8856-4C05-B02B-1353600FDF4E}" destId="{D5326D0A-A7D1-4BDB-8344-3DB5233A033E}" srcOrd="3" destOrd="0" presId="urn:microsoft.com/office/officeart/2005/8/layout/orgChart1"/>
    <dgm:cxn modelId="{3C2651CE-47B9-4BE6-AF53-759D7D619E07}" type="presParOf" srcId="{D5326D0A-A7D1-4BDB-8344-3DB5233A033E}" destId="{0469A9C9-D598-48A9-8987-144D40212363}" srcOrd="0" destOrd="0" presId="urn:microsoft.com/office/officeart/2005/8/layout/orgChart1"/>
    <dgm:cxn modelId="{F263817F-7CA0-4102-882E-B74A0B49AB6C}" type="presParOf" srcId="{0469A9C9-D598-48A9-8987-144D40212363}" destId="{7C016A65-C04B-494D-84D8-0FCE8DA04B8C}" srcOrd="0" destOrd="0" presId="urn:microsoft.com/office/officeart/2005/8/layout/orgChart1"/>
    <dgm:cxn modelId="{EE227DB1-69A9-4439-AFD5-75B2254BE318}" type="presParOf" srcId="{0469A9C9-D598-48A9-8987-144D40212363}" destId="{2FEAA838-CD58-4793-8A48-DF56A9B59AFF}" srcOrd="1" destOrd="0" presId="urn:microsoft.com/office/officeart/2005/8/layout/orgChart1"/>
    <dgm:cxn modelId="{7BFA9F44-0AF8-4F42-BE02-31A13EB23DE3}" type="presParOf" srcId="{D5326D0A-A7D1-4BDB-8344-3DB5233A033E}" destId="{0BB16F72-1199-4765-ACA6-EF45DFCBFDB8}" srcOrd="1" destOrd="0" presId="urn:microsoft.com/office/officeart/2005/8/layout/orgChart1"/>
    <dgm:cxn modelId="{C1958A8A-480C-4B03-8155-6146E7228052}" type="presParOf" srcId="{D5326D0A-A7D1-4BDB-8344-3DB5233A033E}" destId="{6E08303A-7BD0-4A0F-AE32-BCD3EC0118D6}" srcOrd="2" destOrd="0" presId="urn:microsoft.com/office/officeart/2005/8/layout/orgChart1"/>
    <dgm:cxn modelId="{BB4A1D71-122A-412F-9729-18F6DA63DEB5}" type="presParOf" srcId="{1EB4865D-8856-4C05-B02B-1353600FDF4E}" destId="{90051B47-D062-4959-98C4-74CB75259FD4}" srcOrd="4" destOrd="0" presId="urn:microsoft.com/office/officeart/2005/8/layout/orgChart1"/>
    <dgm:cxn modelId="{C91E8776-140A-4645-8BC5-95A4F1B56273}" type="presParOf" srcId="{1EB4865D-8856-4C05-B02B-1353600FDF4E}" destId="{CB9EB77B-4D53-47B9-8E39-CDBC77AADD17}" srcOrd="5" destOrd="0" presId="urn:microsoft.com/office/officeart/2005/8/layout/orgChart1"/>
    <dgm:cxn modelId="{319A655F-46AC-43F1-BCE7-448861DB4B1E}" type="presParOf" srcId="{CB9EB77B-4D53-47B9-8E39-CDBC77AADD17}" destId="{674E6CC8-33BA-461F-8D70-406DF3B944B2}" srcOrd="0" destOrd="0" presId="urn:microsoft.com/office/officeart/2005/8/layout/orgChart1"/>
    <dgm:cxn modelId="{54F865FE-0C7A-4754-8040-373C8B0EB43D}" type="presParOf" srcId="{674E6CC8-33BA-461F-8D70-406DF3B944B2}" destId="{49C3F1EC-8DDD-4411-AD45-F1B43FC57732}" srcOrd="0" destOrd="0" presId="urn:microsoft.com/office/officeart/2005/8/layout/orgChart1"/>
    <dgm:cxn modelId="{FAD10E28-23B3-4EE6-AD7E-334E93B7E0CF}" type="presParOf" srcId="{674E6CC8-33BA-461F-8D70-406DF3B944B2}" destId="{00155BEE-59E9-4C0F-88A9-9161C9EB318A}" srcOrd="1" destOrd="0" presId="urn:microsoft.com/office/officeart/2005/8/layout/orgChart1"/>
    <dgm:cxn modelId="{F973FB46-CED4-4062-B2E6-A17D2620CCA7}" type="presParOf" srcId="{CB9EB77B-4D53-47B9-8E39-CDBC77AADD17}" destId="{4B05BF5B-8C25-402B-BBF8-DAF111EED692}" srcOrd="1" destOrd="0" presId="urn:microsoft.com/office/officeart/2005/8/layout/orgChart1"/>
    <dgm:cxn modelId="{9ADD99A9-B0DC-47A6-91AA-708018BB302F}" type="presParOf" srcId="{CB9EB77B-4D53-47B9-8E39-CDBC77AADD17}" destId="{02BF6034-3A66-48F1-B340-637349661AAB}" srcOrd="2" destOrd="0" presId="urn:microsoft.com/office/officeart/2005/8/layout/orgChart1"/>
    <dgm:cxn modelId="{7B0A7364-0342-4FDE-9F06-A792C2C497EF}" type="presParOf" srcId="{40D6294D-C794-4CBF-8905-D641156488D6}" destId="{D4915D84-364B-4EF3-85A9-DA54485C5A2F}" srcOrd="2" destOrd="0" presId="urn:microsoft.com/office/officeart/2005/8/layout/orgChart1"/>
    <dgm:cxn modelId="{1582FEAC-7B59-4F51-9C9A-36A9443F1F51}" type="presParOf" srcId="{40E020F0-3B9E-4AC0-A670-F17F40E05880}" destId="{17114363-3B6E-4C75-8916-AE8DFB5F73F6}" srcOrd="2" destOrd="0" presId="urn:microsoft.com/office/officeart/2005/8/layout/orgChart1"/>
    <dgm:cxn modelId="{ADA8EEFE-15F3-45FF-9826-4218307E1315}" type="presParOf" srcId="{15CAE7FE-2F8A-468D-8DEA-9107CB4BFFD4}" destId="{D2B77991-D9B5-47A2-9DF2-9BD3499DDA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A7458-4071-4442-A172-A6BB5EC9BF0C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无限数量的调查</a:t>
          </a:r>
          <a:endParaRPr lang="zh-CN" altLang="en-US" sz="3500" kern="1200" dirty="0"/>
        </a:p>
      </dsp:txBody>
      <dsp:txXfrm>
        <a:off x="0" y="591343"/>
        <a:ext cx="2571749" cy="1543050"/>
      </dsp:txXfrm>
    </dsp:sp>
    <dsp:sp modelId="{B08F7037-A2FD-46F0-985B-06015E046D95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3">
            <a:hueOff val="2324921"/>
            <a:satOff val="-7429"/>
            <a:lumOff val="-188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支持多种语言</a:t>
          </a:r>
          <a:endParaRPr lang="zh-CN" altLang="en-US" sz="3500" kern="1200" dirty="0"/>
        </a:p>
      </dsp:txBody>
      <dsp:txXfrm>
        <a:off x="2828925" y="591343"/>
        <a:ext cx="2571749" cy="1543050"/>
      </dsp:txXfrm>
    </dsp:sp>
    <dsp:sp modelId="{DD93547A-FA83-492B-8F02-309D9EDFF960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3">
            <a:hueOff val="4649843"/>
            <a:satOff val="-14858"/>
            <a:lumOff val="-376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20</a:t>
          </a:r>
          <a:r>
            <a:rPr lang="zh-CN" altLang="en-US" sz="3500" kern="1200" dirty="0" smtClean="0"/>
            <a:t>多种问题类型</a:t>
          </a:r>
          <a:endParaRPr lang="zh-CN" altLang="en-US" sz="3500" kern="1200" dirty="0"/>
        </a:p>
      </dsp:txBody>
      <dsp:txXfrm>
        <a:off x="5657849" y="591343"/>
        <a:ext cx="2571749" cy="1543050"/>
      </dsp:txXfrm>
    </dsp:sp>
    <dsp:sp modelId="{285CAA42-31C5-4527-A73C-B7DA732354FD}">
      <dsp:nvSpPr>
        <dsp:cNvPr id="0" name=""/>
        <dsp:cNvSpPr/>
      </dsp:nvSpPr>
      <dsp:spPr>
        <a:xfrm>
          <a:off x="0" y="2391568"/>
          <a:ext cx="2571749" cy="1543050"/>
        </a:xfrm>
        <a:prstGeom prst="rect">
          <a:avLst/>
        </a:prstGeom>
        <a:solidFill>
          <a:schemeClr val="accent3">
            <a:hueOff val="6974765"/>
            <a:satOff val="-22287"/>
            <a:lumOff val="-564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调查的开放和封闭</a:t>
          </a:r>
          <a:endParaRPr lang="zh-CN" altLang="en-US" sz="3500" kern="1200" dirty="0"/>
        </a:p>
      </dsp:txBody>
      <dsp:txXfrm>
        <a:off x="0" y="2391568"/>
        <a:ext cx="2571749" cy="1543050"/>
      </dsp:txXfrm>
    </dsp:sp>
    <dsp:sp modelId="{123C2609-338C-4D2D-9A57-0EC04DEABFFB}">
      <dsp:nvSpPr>
        <dsp:cNvPr id="0" name=""/>
        <dsp:cNvSpPr/>
      </dsp:nvSpPr>
      <dsp:spPr>
        <a:xfrm>
          <a:off x="2828925" y="2391568"/>
          <a:ext cx="2571749" cy="1543050"/>
        </a:xfrm>
        <a:prstGeom prst="rect">
          <a:avLst/>
        </a:prstGeom>
        <a:solidFill>
          <a:schemeClr val="accent3">
            <a:hueOff val="9299686"/>
            <a:satOff val="-29716"/>
            <a:lumOff val="-753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基本统计和图形分析</a:t>
          </a:r>
          <a:endParaRPr lang="zh-CN" altLang="en-US" sz="3500" kern="1200" dirty="0"/>
        </a:p>
      </dsp:txBody>
      <dsp:txXfrm>
        <a:off x="2828925" y="2391568"/>
        <a:ext cx="2571749" cy="1543050"/>
      </dsp:txXfrm>
    </dsp:sp>
    <dsp:sp modelId="{0BAA97DE-4871-412F-BF36-C08DC9E4AEC8}">
      <dsp:nvSpPr>
        <dsp:cNvPr id="0" name=""/>
        <dsp:cNvSpPr/>
      </dsp:nvSpPr>
      <dsp:spPr>
        <a:xfrm>
          <a:off x="5657849" y="2391568"/>
          <a:ext cx="2571749" cy="1543050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导入和导出功能</a:t>
          </a:r>
          <a:endParaRPr lang="zh-CN" altLang="en-US" sz="3500" kern="1200" dirty="0"/>
        </a:p>
      </dsp:txBody>
      <dsp:txXfrm>
        <a:off x="5657849" y="2391568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8D937-5A00-4391-A24E-6974AD969937}">
      <dsp:nvSpPr>
        <dsp:cNvPr id="0" name=""/>
        <dsp:cNvSpPr/>
      </dsp:nvSpPr>
      <dsp:spPr>
        <a:xfrm>
          <a:off x="4114799" y="1179329"/>
          <a:ext cx="977641" cy="70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728"/>
              </a:lnTo>
              <a:lnTo>
                <a:pt x="977641" y="70672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EA94-9B2B-4159-8525-161B722429FB}">
      <dsp:nvSpPr>
        <dsp:cNvPr id="0" name=""/>
        <dsp:cNvSpPr/>
      </dsp:nvSpPr>
      <dsp:spPr>
        <a:xfrm>
          <a:off x="3137158" y="1179329"/>
          <a:ext cx="977641" cy="706728"/>
        </a:xfrm>
        <a:custGeom>
          <a:avLst/>
          <a:gdLst/>
          <a:ahLst/>
          <a:cxnLst/>
          <a:rect l="0" t="0" r="0" b="0"/>
          <a:pathLst>
            <a:path>
              <a:moveTo>
                <a:pt x="977641" y="0"/>
              </a:moveTo>
              <a:lnTo>
                <a:pt x="977641" y="706728"/>
              </a:lnTo>
              <a:lnTo>
                <a:pt x="0" y="70672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066CC-A0EE-4E50-B088-904E07B6B3AC}">
      <dsp:nvSpPr>
        <dsp:cNvPr id="0" name=""/>
        <dsp:cNvSpPr/>
      </dsp:nvSpPr>
      <dsp:spPr>
        <a:xfrm>
          <a:off x="4114799" y="1179329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B7827-1E58-4AA9-9A13-82C9986119DE}">
      <dsp:nvSpPr>
        <dsp:cNvPr id="0" name=""/>
        <dsp:cNvSpPr/>
      </dsp:nvSpPr>
      <dsp:spPr>
        <a:xfrm>
          <a:off x="4069079" y="1179329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2F002-5B1F-47FC-8AFE-079C1B49E112}">
      <dsp:nvSpPr>
        <dsp:cNvPr id="0" name=""/>
        <dsp:cNvSpPr/>
      </dsp:nvSpPr>
      <dsp:spPr>
        <a:xfrm>
          <a:off x="1264326" y="1179329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2850473" y="0"/>
              </a:moveTo>
              <a:lnTo>
                <a:pt x="2850473" y="1919946"/>
              </a:lnTo>
              <a:lnTo>
                <a:pt x="0" y="1919946"/>
              </a:lnTo>
              <a:lnTo>
                <a:pt x="0" y="216730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4352F-6253-45A2-BF14-716BD3E2182E}">
      <dsp:nvSpPr>
        <dsp:cNvPr id="0" name=""/>
        <dsp:cNvSpPr/>
      </dsp:nvSpPr>
      <dsp:spPr>
        <a:xfrm>
          <a:off x="3525859" y="1448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5FA8D-FD38-4EB7-81D9-65A4B7502841}">
      <dsp:nvSpPr>
        <dsp:cNvPr id="0" name=""/>
        <dsp:cNvSpPr/>
      </dsp:nvSpPr>
      <dsp:spPr>
        <a:xfrm>
          <a:off x="3525859" y="1448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FD813-3BF6-444B-946B-FEDEFE768CE6}">
      <dsp:nvSpPr>
        <dsp:cNvPr id="0" name=""/>
        <dsp:cNvSpPr/>
      </dsp:nvSpPr>
      <dsp:spPr>
        <a:xfrm>
          <a:off x="2936918" y="213467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系统管理员</a:t>
          </a:r>
          <a:endParaRPr lang="zh-CN" altLang="en-US" sz="3600" kern="1200" dirty="0"/>
        </a:p>
      </dsp:txBody>
      <dsp:txXfrm>
        <a:off x="2936918" y="213467"/>
        <a:ext cx="2355763" cy="753844"/>
      </dsp:txXfrm>
    </dsp:sp>
    <dsp:sp modelId="{129C78A8-377D-498D-9896-4B38E4B412AF}">
      <dsp:nvSpPr>
        <dsp:cNvPr id="0" name=""/>
        <dsp:cNvSpPr/>
      </dsp:nvSpPr>
      <dsp:spPr>
        <a:xfrm>
          <a:off x="675385" y="3346632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11285-FA5E-4080-9981-80B4406CD9D8}">
      <dsp:nvSpPr>
        <dsp:cNvPr id="0" name=""/>
        <dsp:cNvSpPr/>
      </dsp:nvSpPr>
      <dsp:spPr>
        <a:xfrm>
          <a:off x="675385" y="3346632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87C74-C4FC-4968-BB80-1343F0E83E0D}">
      <dsp:nvSpPr>
        <dsp:cNvPr id="0" name=""/>
        <dsp:cNvSpPr/>
      </dsp:nvSpPr>
      <dsp:spPr>
        <a:xfrm>
          <a:off x="86444" y="3558650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问卷管理</a:t>
          </a:r>
          <a:endParaRPr lang="zh-CN" altLang="en-US" sz="3600" kern="1200" dirty="0"/>
        </a:p>
      </dsp:txBody>
      <dsp:txXfrm>
        <a:off x="86444" y="3558650"/>
        <a:ext cx="2355763" cy="753844"/>
      </dsp:txXfrm>
    </dsp:sp>
    <dsp:sp modelId="{58506E3A-5EA9-4873-93DF-32DA2CF75C40}">
      <dsp:nvSpPr>
        <dsp:cNvPr id="0" name=""/>
        <dsp:cNvSpPr/>
      </dsp:nvSpPr>
      <dsp:spPr>
        <a:xfrm>
          <a:off x="3525859" y="3346632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5A69-534C-404C-824A-6D9C38D03CE6}">
      <dsp:nvSpPr>
        <dsp:cNvPr id="0" name=""/>
        <dsp:cNvSpPr/>
      </dsp:nvSpPr>
      <dsp:spPr>
        <a:xfrm>
          <a:off x="3525859" y="3346632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327B4-2AB0-4D85-AD03-EC24871BED61}">
      <dsp:nvSpPr>
        <dsp:cNvPr id="0" name=""/>
        <dsp:cNvSpPr/>
      </dsp:nvSpPr>
      <dsp:spPr>
        <a:xfrm>
          <a:off x="2936918" y="3558650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参与者管理</a:t>
          </a:r>
          <a:endParaRPr lang="zh-CN" altLang="en-US" sz="3600" kern="1200" dirty="0"/>
        </a:p>
      </dsp:txBody>
      <dsp:txXfrm>
        <a:off x="2936918" y="3558650"/>
        <a:ext cx="2355763" cy="753844"/>
      </dsp:txXfrm>
    </dsp:sp>
    <dsp:sp modelId="{A408B8FF-B8D6-4042-8AE3-B757AD47162B}">
      <dsp:nvSpPr>
        <dsp:cNvPr id="0" name=""/>
        <dsp:cNvSpPr/>
      </dsp:nvSpPr>
      <dsp:spPr>
        <a:xfrm>
          <a:off x="6376332" y="3346632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9234-9DB2-4D53-972D-559B561B271F}">
      <dsp:nvSpPr>
        <dsp:cNvPr id="0" name=""/>
        <dsp:cNvSpPr/>
      </dsp:nvSpPr>
      <dsp:spPr>
        <a:xfrm>
          <a:off x="6376332" y="3346632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3E562-F50A-4F39-A0DD-43390EDFB0E3}">
      <dsp:nvSpPr>
        <dsp:cNvPr id="0" name=""/>
        <dsp:cNvSpPr/>
      </dsp:nvSpPr>
      <dsp:spPr>
        <a:xfrm>
          <a:off x="5787391" y="3558650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模板管理</a:t>
          </a:r>
          <a:endParaRPr lang="zh-CN" altLang="en-US" sz="3600" kern="1200" dirty="0"/>
        </a:p>
      </dsp:txBody>
      <dsp:txXfrm>
        <a:off x="5787391" y="3558650"/>
        <a:ext cx="2355763" cy="753844"/>
      </dsp:txXfrm>
    </dsp:sp>
    <dsp:sp modelId="{4632B9C0-C6AE-4855-8AF8-3B44A79F3725}">
      <dsp:nvSpPr>
        <dsp:cNvPr id="0" name=""/>
        <dsp:cNvSpPr/>
      </dsp:nvSpPr>
      <dsp:spPr>
        <a:xfrm>
          <a:off x="2100622" y="1674040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F0440-11F0-4E2B-A2EF-4C415ADA3EE1}">
      <dsp:nvSpPr>
        <dsp:cNvPr id="0" name=""/>
        <dsp:cNvSpPr/>
      </dsp:nvSpPr>
      <dsp:spPr>
        <a:xfrm>
          <a:off x="2100622" y="1674040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DD2B-85F0-4CDC-9724-12DF742D7C47}">
      <dsp:nvSpPr>
        <dsp:cNvPr id="0" name=""/>
        <dsp:cNvSpPr/>
      </dsp:nvSpPr>
      <dsp:spPr>
        <a:xfrm>
          <a:off x="1511681" y="1886058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组别管理</a:t>
          </a:r>
          <a:endParaRPr lang="zh-CN" altLang="en-US" sz="3600" kern="1200" dirty="0"/>
        </a:p>
      </dsp:txBody>
      <dsp:txXfrm>
        <a:off x="1511681" y="1886058"/>
        <a:ext cx="2355763" cy="753844"/>
      </dsp:txXfrm>
    </dsp:sp>
    <dsp:sp modelId="{2499BD39-2581-4CC2-AB08-444C9F2C3DD6}">
      <dsp:nvSpPr>
        <dsp:cNvPr id="0" name=""/>
        <dsp:cNvSpPr/>
      </dsp:nvSpPr>
      <dsp:spPr>
        <a:xfrm>
          <a:off x="4951095" y="1674040"/>
          <a:ext cx="1177881" cy="1177881"/>
        </a:xfrm>
        <a:prstGeom prst="arc">
          <a:avLst>
            <a:gd name="adj1" fmla="val 13200000"/>
            <a:gd name="adj2" fmla="val 192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F5136-1A8F-4914-B6DB-FA9859B17FF5}">
      <dsp:nvSpPr>
        <dsp:cNvPr id="0" name=""/>
        <dsp:cNvSpPr/>
      </dsp:nvSpPr>
      <dsp:spPr>
        <a:xfrm>
          <a:off x="4951095" y="1674040"/>
          <a:ext cx="1177881" cy="1177881"/>
        </a:xfrm>
        <a:prstGeom prst="arc">
          <a:avLst>
            <a:gd name="adj1" fmla="val 2400000"/>
            <a:gd name="adj2" fmla="val 8400000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08224-7C29-4223-992A-58679DE44A2F}">
      <dsp:nvSpPr>
        <dsp:cNvPr id="0" name=""/>
        <dsp:cNvSpPr/>
      </dsp:nvSpPr>
      <dsp:spPr>
        <a:xfrm>
          <a:off x="4362155" y="1886058"/>
          <a:ext cx="2355763" cy="753844"/>
        </a:xfrm>
        <a:prstGeom prst="rect">
          <a:avLst/>
        </a:prstGeom>
        <a:noFill/>
        <a:ln w="55000" cap="flat" cmpd="thickThin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用户管理</a:t>
          </a:r>
          <a:endParaRPr lang="zh-CN" altLang="en-US" sz="3600" kern="1200" dirty="0"/>
        </a:p>
      </dsp:txBody>
      <dsp:txXfrm>
        <a:off x="4362155" y="1886058"/>
        <a:ext cx="2355763" cy="753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51B47-D062-4959-98C4-74CB75259FD4}">
      <dsp:nvSpPr>
        <dsp:cNvPr id="0" name=""/>
        <dsp:cNvSpPr/>
      </dsp:nvSpPr>
      <dsp:spPr>
        <a:xfrm>
          <a:off x="5959365" y="2560368"/>
          <a:ext cx="199901" cy="250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437"/>
              </a:lnTo>
              <a:lnTo>
                <a:pt x="199901" y="25054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5DC1-586A-4D5E-B60B-6AC107E933B5}">
      <dsp:nvSpPr>
        <dsp:cNvPr id="0" name=""/>
        <dsp:cNvSpPr/>
      </dsp:nvSpPr>
      <dsp:spPr>
        <a:xfrm>
          <a:off x="5959365" y="2560368"/>
          <a:ext cx="199901" cy="155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35"/>
              </a:lnTo>
              <a:lnTo>
                <a:pt x="199901" y="155923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9863F-0BE1-4077-B6E8-CE7D2C20BDBE}">
      <dsp:nvSpPr>
        <dsp:cNvPr id="0" name=""/>
        <dsp:cNvSpPr/>
      </dsp:nvSpPr>
      <dsp:spPr>
        <a:xfrm>
          <a:off x="5959365" y="2560368"/>
          <a:ext cx="199901" cy="6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032"/>
              </a:lnTo>
              <a:lnTo>
                <a:pt x="199901" y="61303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B79D-8931-40A4-A4E8-2100A0C3D62D}">
      <dsp:nvSpPr>
        <dsp:cNvPr id="0" name=""/>
        <dsp:cNvSpPr/>
      </dsp:nvSpPr>
      <dsp:spPr>
        <a:xfrm>
          <a:off x="4879895" y="1614166"/>
          <a:ext cx="1612542" cy="27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31"/>
              </a:lnTo>
              <a:lnTo>
                <a:pt x="1612542" y="139931"/>
              </a:lnTo>
              <a:lnTo>
                <a:pt x="1612542" y="27986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B3FB5-1BA3-4B79-A80B-08D62A34EE8F}">
      <dsp:nvSpPr>
        <dsp:cNvPr id="0" name=""/>
        <dsp:cNvSpPr/>
      </dsp:nvSpPr>
      <dsp:spPr>
        <a:xfrm>
          <a:off x="4346823" y="2560368"/>
          <a:ext cx="199901" cy="250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437"/>
              </a:lnTo>
              <a:lnTo>
                <a:pt x="199901" y="25054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F9975-326C-42F5-9132-0BA1D7C2BEDF}">
      <dsp:nvSpPr>
        <dsp:cNvPr id="0" name=""/>
        <dsp:cNvSpPr/>
      </dsp:nvSpPr>
      <dsp:spPr>
        <a:xfrm>
          <a:off x="4346823" y="2560368"/>
          <a:ext cx="199901" cy="155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35"/>
              </a:lnTo>
              <a:lnTo>
                <a:pt x="199901" y="155923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3BA8E-8872-4B33-A0FF-A0B58EC713BB}">
      <dsp:nvSpPr>
        <dsp:cNvPr id="0" name=""/>
        <dsp:cNvSpPr/>
      </dsp:nvSpPr>
      <dsp:spPr>
        <a:xfrm>
          <a:off x="4346823" y="2560368"/>
          <a:ext cx="199901" cy="6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032"/>
              </a:lnTo>
              <a:lnTo>
                <a:pt x="199901" y="61303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6709B-5EEE-4273-806F-35AE60166D3B}">
      <dsp:nvSpPr>
        <dsp:cNvPr id="0" name=""/>
        <dsp:cNvSpPr/>
      </dsp:nvSpPr>
      <dsp:spPr>
        <a:xfrm>
          <a:off x="4834175" y="1614166"/>
          <a:ext cx="91440" cy="279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6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52B3D-6D3F-4225-BC7C-624BDDA35DFC}">
      <dsp:nvSpPr>
        <dsp:cNvPr id="0" name=""/>
        <dsp:cNvSpPr/>
      </dsp:nvSpPr>
      <dsp:spPr>
        <a:xfrm>
          <a:off x="2734280" y="2560368"/>
          <a:ext cx="199901" cy="155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35"/>
              </a:lnTo>
              <a:lnTo>
                <a:pt x="199901" y="155923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E8073-D762-4CB6-B9FC-334A1F666998}">
      <dsp:nvSpPr>
        <dsp:cNvPr id="0" name=""/>
        <dsp:cNvSpPr/>
      </dsp:nvSpPr>
      <dsp:spPr>
        <a:xfrm>
          <a:off x="2734280" y="2560368"/>
          <a:ext cx="199901" cy="6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032"/>
              </a:lnTo>
              <a:lnTo>
                <a:pt x="199901" y="61303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585D6-C6F3-42C2-BAC3-DDA1A05628C1}">
      <dsp:nvSpPr>
        <dsp:cNvPr id="0" name=""/>
        <dsp:cNvSpPr/>
      </dsp:nvSpPr>
      <dsp:spPr>
        <a:xfrm>
          <a:off x="3267352" y="1614166"/>
          <a:ext cx="1612542" cy="279862"/>
        </a:xfrm>
        <a:custGeom>
          <a:avLst/>
          <a:gdLst/>
          <a:ahLst/>
          <a:cxnLst/>
          <a:rect l="0" t="0" r="0" b="0"/>
          <a:pathLst>
            <a:path>
              <a:moveTo>
                <a:pt x="1612542" y="0"/>
              </a:moveTo>
              <a:lnTo>
                <a:pt x="1612542" y="139931"/>
              </a:lnTo>
              <a:lnTo>
                <a:pt x="0" y="139931"/>
              </a:lnTo>
              <a:lnTo>
                <a:pt x="0" y="27986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10D4C-4636-4F50-A2EE-BA02B789219C}">
      <dsp:nvSpPr>
        <dsp:cNvPr id="0" name=""/>
        <dsp:cNvSpPr/>
      </dsp:nvSpPr>
      <dsp:spPr>
        <a:xfrm>
          <a:off x="3100767" y="667963"/>
          <a:ext cx="1779127" cy="27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31"/>
              </a:lnTo>
              <a:lnTo>
                <a:pt x="1779127" y="139931"/>
              </a:lnTo>
              <a:lnTo>
                <a:pt x="1779127" y="27986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7AD5-EAF4-4280-B1F2-C1B113B82929}">
      <dsp:nvSpPr>
        <dsp:cNvPr id="0" name=""/>
        <dsp:cNvSpPr/>
      </dsp:nvSpPr>
      <dsp:spPr>
        <a:xfrm>
          <a:off x="788568" y="1614166"/>
          <a:ext cx="199901" cy="2505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437"/>
              </a:lnTo>
              <a:lnTo>
                <a:pt x="199901" y="2505437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9FAF3-60DC-4C62-A748-5E7A6E0BBF77}">
      <dsp:nvSpPr>
        <dsp:cNvPr id="0" name=""/>
        <dsp:cNvSpPr/>
      </dsp:nvSpPr>
      <dsp:spPr>
        <a:xfrm>
          <a:off x="788568" y="1614166"/>
          <a:ext cx="199901" cy="1559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35"/>
              </a:lnTo>
              <a:lnTo>
                <a:pt x="199901" y="155923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94185-95D6-4463-8347-C6992838A26B}">
      <dsp:nvSpPr>
        <dsp:cNvPr id="0" name=""/>
        <dsp:cNvSpPr/>
      </dsp:nvSpPr>
      <dsp:spPr>
        <a:xfrm>
          <a:off x="788568" y="1614166"/>
          <a:ext cx="199901" cy="6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032"/>
              </a:lnTo>
              <a:lnTo>
                <a:pt x="199901" y="613032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AFB04-6778-415E-83F9-5EFFB0260168}">
      <dsp:nvSpPr>
        <dsp:cNvPr id="0" name=""/>
        <dsp:cNvSpPr/>
      </dsp:nvSpPr>
      <dsp:spPr>
        <a:xfrm>
          <a:off x="1321640" y="667963"/>
          <a:ext cx="1779127" cy="279862"/>
        </a:xfrm>
        <a:custGeom>
          <a:avLst/>
          <a:gdLst/>
          <a:ahLst/>
          <a:cxnLst/>
          <a:rect l="0" t="0" r="0" b="0"/>
          <a:pathLst>
            <a:path>
              <a:moveTo>
                <a:pt x="1779127" y="0"/>
              </a:moveTo>
              <a:lnTo>
                <a:pt x="1779127" y="139931"/>
              </a:lnTo>
              <a:lnTo>
                <a:pt x="0" y="139931"/>
              </a:lnTo>
              <a:lnTo>
                <a:pt x="0" y="27986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85E1B-83E0-419D-87C1-D8362A0E7DD6}">
      <dsp:nvSpPr>
        <dsp:cNvPr id="0" name=""/>
        <dsp:cNvSpPr/>
      </dsp:nvSpPr>
      <dsp:spPr>
        <a:xfrm>
          <a:off x="2434427" y="1623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问卷</a:t>
          </a:r>
          <a:endParaRPr lang="zh-CN" altLang="en-US" sz="1900" kern="1200" dirty="0"/>
        </a:p>
      </dsp:txBody>
      <dsp:txXfrm>
        <a:off x="2434427" y="1623"/>
        <a:ext cx="1332679" cy="666339"/>
      </dsp:txXfrm>
    </dsp:sp>
    <dsp:sp modelId="{3E33A137-C61B-4956-A5F0-A43063958DD4}">
      <dsp:nvSpPr>
        <dsp:cNvPr id="0" name=""/>
        <dsp:cNvSpPr/>
      </dsp:nvSpPr>
      <dsp:spPr>
        <a:xfrm>
          <a:off x="655300" y="947826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必要部件</a:t>
          </a:r>
          <a:endParaRPr lang="zh-CN" altLang="en-US" sz="1900" kern="1200" dirty="0"/>
        </a:p>
      </dsp:txBody>
      <dsp:txXfrm>
        <a:off x="655300" y="947826"/>
        <a:ext cx="1332679" cy="666339"/>
      </dsp:txXfrm>
    </dsp:sp>
    <dsp:sp modelId="{CBFF019A-BE9D-45B9-BC6F-B751A0B71DD0}">
      <dsp:nvSpPr>
        <dsp:cNvPr id="0" name=""/>
        <dsp:cNvSpPr/>
      </dsp:nvSpPr>
      <dsp:spPr>
        <a:xfrm>
          <a:off x="988470" y="1894028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问卷名称</a:t>
          </a:r>
          <a:endParaRPr lang="zh-CN" altLang="en-US" sz="1900" kern="1200" dirty="0"/>
        </a:p>
      </dsp:txBody>
      <dsp:txXfrm>
        <a:off x="988470" y="1894028"/>
        <a:ext cx="1332679" cy="666339"/>
      </dsp:txXfrm>
    </dsp:sp>
    <dsp:sp modelId="{8F96FA0A-9D8D-40D8-AFEE-E8FDA9F35060}">
      <dsp:nvSpPr>
        <dsp:cNvPr id="0" name=""/>
        <dsp:cNvSpPr/>
      </dsp:nvSpPr>
      <dsp:spPr>
        <a:xfrm>
          <a:off x="988470" y="2840231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问题组别</a:t>
          </a:r>
          <a:endParaRPr lang="zh-CN" altLang="en-US" sz="1900" kern="1200" dirty="0"/>
        </a:p>
      </dsp:txBody>
      <dsp:txXfrm>
        <a:off x="988470" y="2840231"/>
        <a:ext cx="1332679" cy="666339"/>
      </dsp:txXfrm>
    </dsp:sp>
    <dsp:sp modelId="{66FE951C-8467-42EF-BFAD-0AA39D0F92BF}">
      <dsp:nvSpPr>
        <dsp:cNvPr id="0" name=""/>
        <dsp:cNvSpPr/>
      </dsp:nvSpPr>
      <dsp:spPr>
        <a:xfrm>
          <a:off x="988470" y="3786433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问题</a:t>
          </a:r>
          <a:endParaRPr lang="zh-CN" altLang="en-US" sz="1900" kern="1200" dirty="0"/>
        </a:p>
      </dsp:txBody>
      <dsp:txXfrm>
        <a:off x="988470" y="3786433"/>
        <a:ext cx="1332679" cy="666339"/>
      </dsp:txXfrm>
    </dsp:sp>
    <dsp:sp modelId="{CAF3ECF0-3FD0-4D34-B12F-A61839FF7F1F}">
      <dsp:nvSpPr>
        <dsp:cNvPr id="0" name=""/>
        <dsp:cNvSpPr/>
      </dsp:nvSpPr>
      <dsp:spPr>
        <a:xfrm>
          <a:off x="4213555" y="947826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可选功能</a:t>
          </a:r>
          <a:endParaRPr lang="zh-CN" altLang="en-US" sz="1900" kern="1200" dirty="0"/>
        </a:p>
      </dsp:txBody>
      <dsp:txXfrm>
        <a:off x="4213555" y="947826"/>
        <a:ext cx="1332679" cy="666339"/>
      </dsp:txXfrm>
    </dsp:sp>
    <dsp:sp modelId="{1C56D057-EBB5-4415-B108-AA0B5C652C51}">
      <dsp:nvSpPr>
        <dsp:cNvPr id="0" name=""/>
        <dsp:cNvSpPr/>
      </dsp:nvSpPr>
      <dsp:spPr>
        <a:xfrm>
          <a:off x="2601012" y="1894028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问卷外观</a:t>
          </a:r>
          <a:endParaRPr lang="zh-CN" altLang="en-US" sz="1900" kern="1200" dirty="0"/>
        </a:p>
      </dsp:txBody>
      <dsp:txXfrm>
        <a:off x="2601012" y="1894028"/>
        <a:ext cx="1332679" cy="666339"/>
      </dsp:txXfrm>
    </dsp:sp>
    <dsp:sp modelId="{A4B3E65E-4DCE-456A-8631-617D6887433F}">
      <dsp:nvSpPr>
        <dsp:cNvPr id="0" name=""/>
        <dsp:cNvSpPr/>
      </dsp:nvSpPr>
      <dsp:spPr>
        <a:xfrm>
          <a:off x="2934182" y="2840231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问卷模板</a:t>
          </a:r>
          <a:endParaRPr lang="zh-CN" altLang="en-US" sz="1900" kern="1200" dirty="0"/>
        </a:p>
      </dsp:txBody>
      <dsp:txXfrm>
        <a:off x="2934182" y="2840231"/>
        <a:ext cx="1332679" cy="666339"/>
      </dsp:txXfrm>
    </dsp:sp>
    <dsp:sp modelId="{1F9573D2-245F-45BA-BE6D-F860A1766B83}">
      <dsp:nvSpPr>
        <dsp:cNvPr id="0" name=""/>
        <dsp:cNvSpPr/>
      </dsp:nvSpPr>
      <dsp:spPr>
        <a:xfrm>
          <a:off x="2934182" y="3786433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开始和结束信息</a:t>
          </a:r>
          <a:endParaRPr lang="zh-CN" altLang="en-US" sz="1900" kern="1200" dirty="0"/>
        </a:p>
      </dsp:txBody>
      <dsp:txXfrm>
        <a:off x="2934182" y="3786433"/>
        <a:ext cx="1332679" cy="666339"/>
      </dsp:txXfrm>
    </dsp:sp>
    <dsp:sp modelId="{77D18F37-EAEE-41F8-B985-1688E2F37395}">
      <dsp:nvSpPr>
        <dsp:cNvPr id="0" name=""/>
        <dsp:cNvSpPr/>
      </dsp:nvSpPr>
      <dsp:spPr>
        <a:xfrm>
          <a:off x="4213555" y="1894028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访问设定</a:t>
          </a:r>
          <a:endParaRPr lang="zh-CN" altLang="en-US" sz="1900" kern="1200" dirty="0"/>
        </a:p>
      </dsp:txBody>
      <dsp:txXfrm>
        <a:off x="4213555" y="1894028"/>
        <a:ext cx="1332679" cy="666339"/>
      </dsp:txXfrm>
    </dsp:sp>
    <dsp:sp modelId="{FB947169-D0D1-40DC-9F3C-AC069488CECD}">
      <dsp:nvSpPr>
        <dsp:cNvPr id="0" name=""/>
        <dsp:cNvSpPr/>
      </dsp:nvSpPr>
      <dsp:spPr>
        <a:xfrm>
          <a:off x="4546725" y="2840231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问卷有效期</a:t>
          </a:r>
          <a:endParaRPr lang="zh-CN" altLang="en-US" sz="1900" kern="1200" dirty="0"/>
        </a:p>
      </dsp:txBody>
      <dsp:txXfrm>
        <a:off x="4546725" y="2840231"/>
        <a:ext cx="1332679" cy="666339"/>
      </dsp:txXfrm>
    </dsp:sp>
    <dsp:sp modelId="{AF0C15BA-21FD-4D0B-BEB5-FE816CA06326}">
      <dsp:nvSpPr>
        <dsp:cNvPr id="0" name=""/>
        <dsp:cNvSpPr/>
      </dsp:nvSpPr>
      <dsp:spPr>
        <a:xfrm>
          <a:off x="4546725" y="3786433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公开注册</a:t>
          </a:r>
          <a:endParaRPr lang="zh-CN" altLang="en-US" sz="1900" kern="1200" dirty="0"/>
        </a:p>
      </dsp:txBody>
      <dsp:txXfrm>
        <a:off x="4546725" y="3786433"/>
        <a:ext cx="1332679" cy="666339"/>
      </dsp:txXfrm>
    </dsp:sp>
    <dsp:sp modelId="{57F8D15B-8D0F-46A0-9AE5-1BA133D287B5}">
      <dsp:nvSpPr>
        <dsp:cNvPr id="0" name=""/>
        <dsp:cNvSpPr/>
      </dsp:nvSpPr>
      <dsp:spPr>
        <a:xfrm>
          <a:off x="4546725" y="4732636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多次答题和答案更新</a:t>
          </a:r>
          <a:endParaRPr lang="zh-CN" altLang="en-US" sz="1900" kern="1200" dirty="0"/>
        </a:p>
      </dsp:txBody>
      <dsp:txXfrm>
        <a:off x="4546725" y="4732636"/>
        <a:ext cx="1332679" cy="666339"/>
      </dsp:txXfrm>
    </dsp:sp>
    <dsp:sp modelId="{A993A70D-E109-4C7E-98E5-732A9370CB19}">
      <dsp:nvSpPr>
        <dsp:cNvPr id="0" name=""/>
        <dsp:cNvSpPr/>
      </dsp:nvSpPr>
      <dsp:spPr>
        <a:xfrm>
          <a:off x="5826097" y="1894028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数据管理</a:t>
          </a:r>
          <a:endParaRPr lang="zh-CN" altLang="en-US" sz="1900" kern="1200" dirty="0"/>
        </a:p>
      </dsp:txBody>
      <dsp:txXfrm>
        <a:off x="5826097" y="1894028"/>
        <a:ext cx="1332679" cy="666339"/>
      </dsp:txXfrm>
    </dsp:sp>
    <dsp:sp modelId="{3576B228-0B11-4628-A364-CB235BFEF097}">
      <dsp:nvSpPr>
        <dsp:cNvPr id="0" name=""/>
        <dsp:cNvSpPr/>
      </dsp:nvSpPr>
      <dsp:spPr>
        <a:xfrm>
          <a:off x="6159267" y="2840231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保存</a:t>
          </a:r>
          <a:r>
            <a:rPr lang="en-US" altLang="zh-CN" sz="1900" kern="1200" dirty="0" smtClean="0"/>
            <a:t>IP</a:t>
          </a:r>
          <a:r>
            <a:rPr lang="zh-CN" altLang="en-US" sz="1900" kern="1200" dirty="0" smtClean="0"/>
            <a:t>地址</a:t>
          </a:r>
          <a:endParaRPr lang="zh-CN" altLang="en-US" sz="1900" kern="1200" dirty="0"/>
        </a:p>
      </dsp:txBody>
      <dsp:txXfrm>
        <a:off x="6159267" y="2840231"/>
        <a:ext cx="1332679" cy="666339"/>
      </dsp:txXfrm>
    </dsp:sp>
    <dsp:sp modelId="{7C016A65-C04B-494D-84D8-0FCE8DA04B8C}">
      <dsp:nvSpPr>
        <dsp:cNvPr id="0" name=""/>
        <dsp:cNvSpPr/>
      </dsp:nvSpPr>
      <dsp:spPr>
        <a:xfrm>
          <a:off x="6159267" y="3786433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操作码设置</a:t>
          </a:r>
          <a:endParaRPr lang="zh-CN" altLang="en-US" sz="1900" kern="1200" dirty="0"/>
        </a:p>
      </dsp:txBody>
      <dsp:txXfrm>
        <a:off x="6159267" y="3786433"/>
        <a:ext cx="1332679" cy="666339"/>
      </dsp:txXfrm>
    </dsp:sp>
    <dsp:sp modelId="{49C3F1EC-8DDD-4411-AD45-F1B43FC57732}">
      <dsp:nvSpPr>
        <dsp:cNvPr id="0" name=""/>
        <dsp:cNvSpPr/>
      </dsp:nvSpPr>
      <dsp:spPr>
        <a:xfrm>
          <a:off x="6159267" y="4732636"/>
          <a:ext cx="1332679" cy="666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答题保存</a:t>
          </a:r>
          <a:endParaRPr lang="zh-CN" altLang="en-US" sz="1900" kern="1200" dirty="0"/>
        </a:p>
      </dsp:txBody>
      <dsp:txXfrm>
        <a:off x="6159267" y="4732636"/>
        <a:ext cx="1332679" cy="66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FB78F-D907-4190-82A8-B957844677D7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CF9E7-B9C4-45D4-B7E0-297AE94B5F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9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8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5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CF9E7-B9C4-45D4-B7E0-297AE94B5F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dirty="0" err="1"/>
              <a:t>LimeSurvey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在线问卷管理系统介绍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6093296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0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9"/>
          <a:stretch/>
        </p:blipFill>
        <p:spPr bwMode="auto">
          <a:xfrm>
            <a:off x="-253552" y="1988840"/>
            <a:ext cx="9397552" cy="19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70" y="4077072"/>
            <a:ext cx="9144000" cy="196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smtClean="0"/>
              <a:t>创建一个新的调查问卷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9" y="-6856"/>
            <a:ext cx="4533900" cy="686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497" y="0"/>
            <a:ext cx="4543425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41" y="5229200"/>
            <a:ext cx="4533900" cy="16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5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7713" cy="337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4491"/>
            <a:ext cx="3867714" cy="35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87" y="30786"/>
            <a:ext cx="5962851" cy="682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8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1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新增问题组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872569" y="188640"/>
            <a:ext cx="4038600" cy="4525963"/>
          </a:xfrm>
        </p:spPr>
        <p:txBody>
          <a:bodyPr/>
          <a:lstStyle/>
          <a:p>
            <a:r>
              <a:rPr lang="zh-CN" altLang="en-US" dirty="0"/>
              <a:t>新增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新增问题组和问题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8291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764704"/>
            <a:ext cx="45720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41176"/>
            <a:ext cx="44291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10" y="2289769"/>
            <a:ext cx="4667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7495" y="23181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问题选项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81825"/>
              </p:ext>
            </p:extLst>
          </p:nvPr>
        </p:nvGraphicFramePr>
        <p:xfrm>
          <a:off x="457200" y="1484784"/>
          <a:ext cx="8229600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719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分选择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列表（下拉）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列表（单选）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505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带评论的列表</a:t>
                      </a:r>
                      <a:endParaRPr kumimoji="0" lang="zh-CN" altLang="en-US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多选题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带评论的多选题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46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26098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869150"/>
            <a:ext cx="2558450" cy="1631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69151"/>
            <a:ext cx="2493963" cy="177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1" y="4149080"/>
            <a:ext cx="22764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54"/>
          <a:stretch/>
        </p:blipFill>
        <p:spPr bwMode="auto">
          <a:xfrm>
            <a:off x="634231" y="5805264"/>
            <a:ext cx="2276475" cy="56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Image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0"/>
          <a:stretch/>
        </p:blipFill>
        <p:spPr bwMode="auto">
          <a:xfrm>
            <a:off x="3275856" y="4174439"/>
            <a:ext cx="25584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57" y="4174439"/>
            <a:ext cx="2706499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3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94915"/>
              </p:ext>
            </p:extLst>
          </p:nvPr>
        </p:nvGraphicFramePr>
        <p:xfrm>
          <a:off x="457200" y="1484784"/>
          <a:ext cx="8229600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719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多选题文本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短自由文本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长自由文本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505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超长自由文本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数值输入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多重数值输入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46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7"/>
          <a:stretch/>
        </p:blipFill>
        <p:spPr bwMode="auto">
          <a:xfrm>
            <a:off x="467544" y="1927619"/>
            <a:ext cx="2669551" cy="16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27619"/>
            <a:ext cx="2160240" cy="170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26652"/>
            <a:ext cx="2299998" cy="165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41" b="26286"/>
          <a:stretch/>
        </p:blipFill>
        <p:spPr bwMode="auto">
          <a:xfrm>
            <a:off x="618124" y="4290101"/>
            <a:ext cx="2464346" cy="201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4253552"/>
            <a:ext cx="2488529" cy="18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17"/>
          <a:stretch/>
        </p:blipFill>
        <p:spPr bwMode="auto">
          <a:xfrm>
            <a:off x="3275856" y="4573588"/>
            <a:ext cx="2604994" cy="119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4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006402"/>
              </p:ext>
            </p:extLst>
          </p:nvPr>
        </p:nvGraphicFramePr>
        <p:xfrm>
          <a:off x="457200" y="1484784"/>
          <a:ext cx="8229600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719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性别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日期</a:t>
                      </a:r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时间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排序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505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判断题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方程式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语言转换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546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4" y="1926652"/>
            <a:ext cx="2448272" cy="174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45" y="1955322"/>
            <a:ext cx="2169967" cy="169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Image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0" b="13194"/>
          <a:stretch/>
        </p:blipFill>
        <p:spPr bwMode="auto">
          <a:xfrm>
            <a:off x="6049115" y="1931484"/>
            <a:ext cx="2339309" cy="17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ag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53552"/>
            <a:ext cx="2573562" cy="183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Picture 4" descr="D:\xampp\htdocs\limesurvey\images\screenshots\EQU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39" y="4210050"/>
            <a:ext cx="2584794" cy="18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4" y="4253552"/>
            <a:ext cx="2513517" cy="155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3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024043"/>
              </p:ext>
            </p:extLst>
          </p:nvPr>
        </p:nvGraphicFramePr>
        <p:xfrm>
          <a:off x="457200" y="1340769"/>
          <a:ext cx="8219256" cy="53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600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按列阵列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1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58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阵列（增加、不变、减少）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02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pic>
        <p:nvPicPr>
          <p:cNvPr id="13314" name="Picture 2" descr="D:\xampp\htdocs\limesurvey\images\screenshots\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38884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xampp\htdocs\limesurvey\images\screenshots\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1916832"/>
            <a:ext cx="390274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xampp\htdocs\limesurvey\images\screenshots\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381642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D:\xampp\htdocs\limesurvey\images\screenshots\;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7771"/>
            <a:ext cx="4032448" cy="19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456791"/>
              </p:ext>
            </p:extLst>
          </p:nvPr>
        </p:nvGraphicFramePr>
        <p:xfrm>
          <a:off x="457200" y="1340769"/>
          <a:ext cx="8219256" cy="53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600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阵列（是、否、不确定）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阵列双尺度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451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58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阵列数字</a:t>
                      </a:r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阵列（</a:t>
                      </a:r>
                      <a:r>
                        <a:rPr lang="en-US" altLang="zh-CN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5/10</a:t>
                      </a:r>
                      <a:r>
                        <a:rPr lang="zh-CN" alt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分选择）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402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问题类型</a:t>
            </a:r>
            <a:endParaRPr lang="zh-CN" altLang="en-US" dirty="0"/>
          </a:p>
        </p:txBody>
      </p:sp>
      <p:pic>
        <p:nvPicPr>
          <p:cNvPr id="14338" name="Picture 2" descr="D:\xampp\htdocs\limesurvey\images\screenshot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1896620"/>
            <a:ext cx="385242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xampp\htdocs\limesurvey\images\screenshots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34" y="4381500"/>
            <a:ext cx="367528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xampp\htdocs\limesurvey\images\screenshots\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434" y="4509120"/>
            <a:ext cx="385601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D:\xampp\htdocs\limesurvey\images\screenshots\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374441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D:\xampp\htdocs\limesurvey\images\screenshots\COL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8" y="4509120"/>
            <a:ext cx="38606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limesurvey</a:t>
            </a:r>
            <a:r>
              <a:rPr lang="zh-CN" altLang="en-US" dirty="0"/>
              <a:t>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24744"/>
            <a:ext cx="8496944" cy="461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63888" y="4293096"/>
            <a:ext cx="5122912" cy="171419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LimeSurvey</a:t>
            </a:r>
            <a:r>
              <a:rPr lang="zh-CN" altLang="en-US" dirty="0" smtClean="0"/>
              <a:t>是</a:t>
            </a:r>
            <a:r>
              <a:rPr lang="zh-CN" altLang="en-US" dirty="0"/>
              <a:t>一款</a:t>
            </a:r>
            <a:r>
              <a:rPr lang="zh-CN" altLang="en-US" dirty="0" smtClean="0"/>
              <a:t>在线问卷</a:t>
            </a:r>
            <a:r>
              <a:rPr lang="zh-CN" altLang="en-US" dirty="0"/>
              <a:t>管理系统</a:t>
            </a:r>
            <a:r>
              <a:rPr lang="en-US" altLang="zh-CN" dirty="0"/>
              <a:t>,</a:t>
            </a:r>
            <a:r>
              <a:rPr lang="zh-CN" altLang="en-US" dirty="0"/>
              <a:t>具有问卷的设计、修改、发布、回收和统计等多项功能。</a:t>
            </a:r>
          </a:p>
        </p:txBody>
      </p:sp>
    </p:spTree>
    <p:extLst>
      <p:ext uri="{BB962C8B-B14F-4D97-AF65-F5344CB8AC3E}">
        <p14:creationId xmlns:p14="http://schemas.microsoft.com/office/powerpoint/2010/main" val="480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问题编辑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04900"/>
            <a:ext cx="889248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0053"/>
            <a:ext cx="37909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528392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问题条件设定</a:t>
            </a:r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4" y="1268760"/>
            <a:ext cx="756126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62" y="1268760"/>
            <a:ext cx="60674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2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启用调查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6290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9888"/>
            <a:ext cx="771366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5363"/>
            <a:ext cx="6808787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2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启用调查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0" y="1200150"/>
            <a:ext cx="8885237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2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添加参与者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57324"/>
            <a:ext cx="2043745" cy="240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9663"/>
            <a:ext cx="8460432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3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停用调查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0487"/>
            <a:ext cx="34099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888" y="1430487"/>
            <a:ext cx="931349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13048" cy="312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调查页面预览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304087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8" y="1538359"/>
            <a:ext cx="707548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 descr="C:\Users\ljm\Desktop\截图 2017-07-31 16.24.1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19"/>
          <a:stretch/>
        </p:blipFill>
        <p:spPr bwMode="auto">
          <a:xfrm>
            <a:off x="2987824" y="1201108"/>
            <a:ext cx="5515000" cy="50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324100"/>
            <a:ext cx="28575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7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调查结果分析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600200"/>
            <a:ext cx="78660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4" y="1340768"/>
            <a:ext cx="720883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8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分析结果专家模式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770687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4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调查结果导出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85163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3332"/>
            <a:ext cx="8256587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箭头 3"/>
          <p:cNvSpPr/>
          <p:nvPr/>
        </p:nvSpPr>
        <p:spPr>
          <a:xfrm>
            <a:off x="5220072" y="2852936"/>
            <a:ext cx="504056" cy="792088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93" y="1826775"/>
            <a:ext cx="9118332" cy="431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59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7061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Limesurvey</a:t>
            </a:r>
            <a:r>
              <a:rPr lang="zh-CN" altLang="en-US" dirty="0" smtClean="0"/>
              <a:t>主要特点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smtClean="0"/>
              <a:t>Thank You </a:t>
            </a:r>
            <a:r>
              <a:rPr lang="zh-CN" altLang="en-US" sz="7200" dirty="0" smtClean="0"/>
              <a:t>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894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3682752" cy="795544"/>
          </a:xfrm>
        </p:spPr>
        <p:txBody>
          <a:bodyPr/>
          <a:lstStyle/>
          <a:p>
            <a:r>
              <a:rPr lang="zh-CN" altLang="en-US" dirty="0" smtClean="0"/>
              <a:t>系统管理的登录界面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77274"/>
            <a:ext cx="4251573" cy="554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24024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可以选择</a:t>
            </a:r>
            <a:r>
              <a:rPr lang="zh-CN" altLang="en-US" dirty="0"/>
              <a:t>管理页面选用的</a:t>
            </a:r>
            <a:r>
              <a:rPr lang="zh-CN" altLang="en-US" dirty="0" smtClean="0"/>
              <a:t>语言。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0" y="2996952"/>
            <a:ext cx="33051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7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84784"/>
            <a:ext cx="8380413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2111"/>
            <a:ext cx="761967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4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2674640" cy="4525963"/>
          </a:xfrm>
        </p:spPr>
        <p:txBody>
          <a:bodyPr/>
          <a:lstStyle/>
          <a:p>
            <a:r>
              <a:rPr lang="zh-CN" altLang="en-US" dirty="0" smtClean="0"/>
              <a:t>邮件功能是系统的一个关键功能。</a:t>
            </a:r>
            <a:endParaRPr lang="en-US" altLang="zh-CN" dirty="0" smtClean="0"/>
          </a:p>
          <a:p>
            <a:r>
              <a:rPr lang="zh-CN" altLang="en-US" dirty="0" smtClean="0"/>
              <a:t>系统用户注册、密码管理、问卷参与者注册、问卷推送、操作码发放等，都需要邮件功能。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邮箱设置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55403"/>
            <a:ext cx="58674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0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4437112"/>
            <a:ext cx="8568952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系统用户管理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80459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4680912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</a:rPr>
              <a:t>权限设定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074907"/>
              </p:ext>
            </p:extLst>
          </p:nvPr>
        </p:nvGraphicFramePr>
        <p:xfrm>
          <a:off x="457200" y="1124744"/>
          <a:ext cx="814724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调查问卷</a:t>
            </a:r>
            <a:r>
              <a:rPr lang="zh-CN" altLang="en-US" dirty="0"/>
              <a:t>设计与结构</a:t>
            </a:r>
          </a:p>
        </p:txBody>
      </p:sp>
    </p:spTree>
    <p:extLst>
      <p:ext uri="{BB962C8B-B14F-4D97-AF65-F5344CB8AC3E}">
        <p14:creationId xmlns:p14="http://schemas.microsoft.com/office/powerpoint/2010/main" val="3847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创建一个新的调查问卷</a:t>
            </a:r>
            <a:endParaRPr lang="zh-CN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88685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91440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0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505</TotalTime>
  <Words>339</Words>
  <Application>Microsoft Office PowerPoint</Application>
  <PresentationFormat>全屏显示(4:3)</PresentationFormat>
  <Paragraphs>102</Paragraphs>
  <Slides>30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聚合</vt:lpstr>
      <vt:lpstr>LimeSurvey</vt:lpstr>
      <vt:lpstr>limesurvey概述</vt:lpstr>
      <vt:lpstr>Limesurvey主要特点</vt:lpstr>
      <vt:lpstr>系统管理</vt:lpstr>
      <vt:lpstr>系统管理</vt:lpstr>
      <vt:lpstr>邮箱设置</vt:lpstr>
      <vt:lpstr>系统用户管理</vt:lpstr>
      <vt:lpstr>调查问卷设计与结构</vt:lpstr>
      <vt:lpstr>创建一个新的调查问卷</vt:lpstr>
      <vt:lpstr>PowerPoint 演示文稿</vt:lpstr>
      <vt:lpstr>PowerPoint 演示文稿</vt:lpstr>
      <vt:lpstr>PowerPoint 演示文稿</vt:lpstr>
      <vt:lpstr>PowerPoint 演示文稿</vt:lpstr>
      <vt:lpstr>新增问题组和问题</vt:lpstr>
      <vt:lpstr>问题类型</vt:lpstr>
      <vt:lpstr>问题类型</vt:lpstr>
      <vt:lpstr>问题类型</vt:lpstr>
      <vt:lpstr>问题类型</vt:lpstr>
      <vt:lpstr>问题类型</vt:lpstr>
      <vt:lpstr>问题编辑</vt:lpstr>
      <vt:lpstr>问题条件设定</vt:lpstr>
      <vt:lpstr>启用调查</vt:lpstr>
      <vt:lpstr>启用调查</vt:lpstr>
      <vt:lpstr>添加参与者</vt:lpstr>
      <vt:lpstr>停用调查</vt:lpstr>
      <vt:lpstr>调查页面预览</vt:lpstr>
      <vt:lpstr>调查结果分析</vt:lpstr>
      <vt:lpstr>分析结果专家模式</vt:lpstr>
      <vt:lpstr>调查结果导出</vt:lpstr>
      <vt:lpstr>Thank You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LimeSurvey</dc:title>
  <dc:creator>景明刘</dc:creator>
  <cp:lastModifiedBy>ljm</cp:lastModifiedBy>
  <cp:revision>28</cp:revision>
  <dcterms:created xsi:type="dcterms:W3CDTF">2017-07-31T00:34:16Z</dcterms:created>
  <dcterms:modified xsi:type="dcterms:W3CDTF">2017-07-31T09:11:13Z</dcterms:modified>
</cp:coreProperties>
</file>