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294"/>
    <p:restoredTop sz="94168"/>
  </p:normalViewPr>
  <p:slideViewPr>
    <p:cSldViewPr snapToGrid="0" snapToObjects="1">
      <p:cViewPr varScale="1">
        <p:scale>
          <a:sx n="47" d="100"/>
          <a:sy n="47" d="100"/>
        </p:scale>
        <p:origin x="24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51646-101F-1A4D-B25F-69BD3DB4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58D974-F0ED-E34A-BEA7-8C5677903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2096C-2826-504B-8F54-1AACEE93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29B7-3AA3-8D41-8921-14F71C3E68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63E0A-AD00-7C4A-975C-9B542EA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D5CA5C7-EB2C-0A4E-A49F-F0F08AB5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4737-692F-D747-80EF-FF2AF4891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797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453EA-6D21-E245-B43C-34C226FB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74B87BB5-4DFE-4D4B-95A4-24527EE1F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053F6-D950-444F-9EBA-2297923B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29B7-3AA3-8D41-8921-14F71C3E68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BF6C3-E0B1-4F4C-B27C-C735DA6A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FD7439A-BD1D-0B4B-B02D-334E14C0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4737-692F-D747-80EF-FF2AF4891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56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2CD358-90DF-934E-8FA1-34EEF5DC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78F6BF81-AEAC-B040-A79C-854BD86B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85E66-6C29-CE41-A0DD-CD103CF8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29B7-3AA3-8D41-8921-14F71C3E68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B872E-4D59-5A42-8A29-39DB60A3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A96053F-1FCD-1040-AAAC-C336D0BC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4737-692F-D747-80EF-FF2AF4891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84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4D36A-F366-8C43-A738-10D146E7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836DE-0C15-2443-9E53-544F61EA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92DC0-21FB-A24F-8B49-35A4008A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29B7-3AA3-8D41-8921-14F71C3E68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AD8FA-D617-844F-9673-2642473D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B910DB1-D98D-F24D-98AD-966913DD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4737-692F-D747-80EF-FF2AF4891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45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8F6E5-2D6F-2D4B-9184-B54B0BB1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F6786-2CA7-414C-B3D3-43D968EB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F6B12-DA27-D84E-A167-B5512742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29B7-3AA3-8D41-8921-14F71C3E68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FCE73-2A26-C341-8C48-FA17BD4A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637D4E7-9A6F-894E-BEC5-D254D4C1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4737-692F-D747-80EF-FF2AF4891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68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7B903-3E77-E54E-964C-6691557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C5090-EE5A-1A4A-BD78-E87D76D6A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95D93E-9C5B-2044-B100-D10D829B1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3325E-6FE4-7A47-A948-B2223275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29B7-3AA3-8D41-8921-14F71C3E68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482821-49BA-1340-A051-F05C0D0D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2E0522D-E8FE-CD44-86EB-FA779389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4737-692F-D747-80EF-FF2AF4891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79096-2258-124E-956F-13B33140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B9DEC-DA7F-D648-8E30-FF4FDF92B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BDF78E-F3F4-F240-B2B8-A7035986D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8892C1-90D5-6542-A069-7B791E3E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271B4F-1C78-FD43-9452-2D317A7B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9E596C-5915-3A4B-B5ED-7A3948B7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29B7-3AA3-8D41-8921-14F71C3E68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35DF13-FC56-944E-A8FC-1BC8228E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437D8F54-CCE6-E549-938E-B3F63B46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4737-692F-D747-80EF-FF2AF4891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59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1D06D-6865-3E46-8634-90048F57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67A8F8-B332-6243-8C09-BA67DD00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29B7-3AA3-8D41-8921-14F71C3E68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5CD5BB-6DFC-944E-BF48-27988702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E691B81B-8381-734D-951B-D323CCAF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4737-692F-D747-80EF-FF2AF4891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96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198B29-8044-7147-A275-F9CC32F7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29B7-3AA3-8D41-8921-14F71C3E68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EFAF8A-F0F1-0548-A0C9-8ACEBF14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F94FA398-B91C-E44B-8C83-2F98BCFF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4737-692F-D747-80EF-FF2AF4891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69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35CB2-CF07-B642-86D9-CF3C1EBF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68C8C-C445-1643-9E28-B325EACE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1B4CD-E2B7-404D-A4DB-DC8CDB70B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B46D8-1940-154A-B95B-0B205EA7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29B7-3AA3-8D41-8921-14F71C3E68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9DEE-B29B-0D48-A906-89693940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840EDB40-90DD-914C-B724-E0429386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4737-692F-D747-80EF-FF2AF4891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37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3B6BF-AC26-7B45-A980-CB094A25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5423F5-D36B-E04A-B90C-499E79D13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1ACAD-E083-F14F-B9F5-A3B52F276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B19D0-AC5C-214F-8444-9CE49A6F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29B7-3AA3-8D41-8921-14F71C3E68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A6E1F-9699-1544-869A-86D5A5F4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C3E8B926-55FE-7541-8503-AFB05CE2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4737-692F-D747-80EF-FF2AF4891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97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89A009-3A66-9340-AA89-16EC3DB3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5917B-E03E-BC4C-8103-014D6CAA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CF79E-B120-B54A-8E71-3F91E71F0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E29B7-3AA3-8D41-8921-14F71C3E68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B236A-FD54-EB41-91F2-CC53C89FA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0640210-1C84-6940-951C-E0251C93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4737-692F-D747-80EF-FF2AF4891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42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10750-D2BD-1449-A4C4-AC116F05D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丁洋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E23046-F9C7-864D-853E-DDA4C31C1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56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06EF9-A7DB-9D4C-8925-DE0095AD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丁洋</a:t>
            </a:r>
            <a:r>
              <a:rPr kumimoji="1" lang="en-US" altLang="zh-CN" dirty="0"/>
              <a:t>1</a:t>
            </a:r>
            <a:r>
              <a:rPr kumimoji="1" lang="en-US" altLang="zh-Hans" dirty="0"/>
              <a:t>23</a:t>
            </a:r>
            <a:br>
              <a:rPr kumimoji="1" lang="en-US" altLang="zh-Han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B7403-E85B-D24B-8254-03F8C9F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19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丁洋 </vt:lpstr>
      <vt:lpstr>丁洋123 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</cp:revision>
  <dcterms:created xsi:type="dcterms:W3CDTF">2019-08-14T12:31:13Z</dcterms:created>
  <dcterms:modified xsi:type="dcterms:W3CDTF">2019-08-14T12:32:33Z</dcterms:modified>
</cp:coreProperties>
</file>