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7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6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3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B74B-0F80-4CD6-9460-7E22DD02B63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157"/>
            <a:ext cx="12215940" cy="439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736295" y="4470019"/>
                <a:ext cx="164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95" y="4470019"/>
                <a:ext cx="164160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943599" y="1844081"/>
            <a:ext cx="27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 Forcing Rate =0.5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2" y="1266500"/>
            <a:ext cx="10603148" cy="58125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1557" y="376747"/>
            <a:ext cx="477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Deep </a:t>
            </a:r>
            <a:r>
              <a:rPr lang="en-US" altLang="zh-CN" sz="2400" dirty="0" smtClean="0"/>
              <a:t>AR =  Deep Auto Regressive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16995" y="2370306"/>
            <a:ext cx="464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Same Model between Encoder and Decoder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0332" y="160599"/>
            <a:ext cx="620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Loss Function:               is vector of every decoder step 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48679" y="160599"/>
                <a:ext cx="781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79" y="160599"/>
                <a:ext cx="78104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60332" y="607580"/>
                <a:ext cx="4041491" cy="993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𝐷𝑖𝑠𝑡𝑟𝑖𝑏𝑢𝑡𝑖𝑜𝑛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𝑁𝑜𝑟𝑚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𝐷𝑖𝑠𝑡𝑟𝑖𝑏𝑢𝑡𝑖𝑜𝑛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m:rPr>
                                <m:lit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𝑟𝑒𝑎𝑙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32" y="607580"/>
                <a:ext cx="4041491" cy="993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0011254" y="1237491"/>
            <a:ext cx="193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Decoder Length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939502" y="1227588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502" y="1227588"/>
                <a:ext cx="3186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559568" y="6290722"/>
                <a:ext cx="197560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𝑠𝑎𝑚𝑝𝑙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68" y="6290722"/>
                <a:ext cx="1975604" cy="404983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20" y="1248252"/>
            <a:ext cx="7980380" cy="493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6" y="1217528"/>
            <a:ext cx="4970615" cy="2498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6DAE683-71C3-3148-87A1-690722C48E85}"/>
              </a:ext>
            </a:extLst>
          </p:cNvPr>
          <p:cNvSpPr txBox="1"/>
          <p:nvPr/>
        </p:nvSpPr>
        <p:spPr>
          <a:xfrm>
            <a:off x="295536" y="279026"/>
            <a:ext cx="465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MQRNN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Multiple-Quantile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kumimoji="1" lang="zh-CN" altLang="en-US" sz="2000" dirty="0">
              <a:solidFill>
                <a:srgbClr val="48526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015548" y="62918"/>
                <a:ext cx="5802935" cy="1154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𝑝𝑟𝑒𝑑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=0.95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48" y="62918"/>
                <a:ext cx="5802935" cy="1154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95536" y="3959157"/>
            <a:ext cx="1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MLP: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9" y="4405058"/>
            <a:ext cx="3333750" cy="4857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5536" y="5009599"/>
            <a:ext cx="1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MLP: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83" y="5513575"/>
            <a:ext cx="3590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DAE683-71C3-3148-87A1-690722C48E85}"/>
              </a:ext>
            </a:extLst>
          </p:cNvPr>
          <p:cNvSpPr txBox="1"/>
          <p:nvPr/>
        </p:nvSpPr>
        <p:spPr>
          <a:xfrm>
            <a:off x="237171" y="160041"/>
            <a:ext cx="138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Wave Net</a:t>
            </a:r>
            <a:endParaRPr kumimoji="1" lang="zh-CN" altLang="en-US" sz="2000" dirty="0">
              <a:solidFill>
                <a:srgbClr val="48526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6" y="1231360"/>
            <a:ext cx="9686925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404" y="5043958"/>
            <a:ext cx="3949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/>
              <a:t>Padding = (Kernel size  - 1) * Dilation</a:t>
            </a:r>
            <a:endParaRPr lang="zh-CN" altLang="en-US" sz="19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276272" y="4484451"/>
            <a:ext cx="155643" cy="5836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31915" y="4445541"/>
            <a:ext cx="366408" cy="622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84579" y="3774332"/>
            <a:ext cx="483140" cy="1293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75852" y="4612173"/>
            <a:ext cx="1379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/>
              <a:t>Dilation = 2</a:t>
            </a:r>
            <a:endParaRPr lang="zh-CN" altLang="en-US" sz="1900" dirty="0"/>
          </a:p>
        </p:txBody>
      </p:sp>
      <p:sp>
        <p:nvSpPr>
          <p:cNvPr id="17" name="椭圆 16"/>
          <p:cNvSpPr/>
          <p:nvPr/>
        </p:nvSpPr>
        <p:spPr>
          <a:xfrm>
            <a:off x="256627" y="3570052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91125" y="357005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21997" y="3019343"/>
            <a:ext cx="657773" cy="527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0752302" y="360896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352170" y="360896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442292" y="2359991"/>
            <a:ext cx="17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These two predictions must be deleted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834987" y="3129495"/>
            <a:ext cx="0" cy="3846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434855" y="3150417"/>
            <a:ext cx="0" cy="3846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739333" y="2895598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339201" y="2895598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510057" y="3832640"/>
            <a:ext cx="1361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So needs causal convolution dilated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10274039" y="4591614"/>
                <a:ext cx="1917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:,:,:−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𝑝𝑎𝑑𝑑𝑖𝑛𝑔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39" y="4591614"/>
                <a:ext cx="191796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575381" y="4586916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Filter =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10308421" y="5232494"/>
                <a:ext cx="1917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:,:,:−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𝑝𝑎𝑑𝑑𝑖𝑛𝑔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421" y="5232494"/>
                <a:ext cx="19179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9575382" y="5247252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Gated =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575382" y="4888808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Tanh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586739" y="5577760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ReLU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43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7" y="250051"/>
            <a:ext cx="10648849" cy="58990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1355" y="3352720"/>
            <a:ext cx="728265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Algorithm Detail: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For x in Stack: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1: inputs --&gt; Dense Conv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      Step 2: Dense Conv --&gt; Dilated Conv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3: inter = Dense Conv(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(Dilated Conv) *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(Dilated </a:t>
            </a:r>
            <a:r>
              <a:rPr lang="en-US" altLang="zh-CN" dirty="0"/>
              <a:t>Conv</a:t>
            </a:r>
            <a:r>
              <a:rPr lang="en-US" altLang="zh-CN" dirty="0" smtClean="0"/>
              <a:t>))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4: Residual: output = inputs + inter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Step x: Sum(Residual)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Step x1: Final output = (Dense Conv + drop + Dense Conv)(</a:t>
            </a:r>
            <a:r>
              <a:rPr lang="en-US" altLang="zh-CN" dirty="0"/>
              <a:t>Sum(Residual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61354" y="768658"/>
            <a:ext cx="72826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teacher forcing rate: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Train Step: teaching every step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Test Step: no teaching</a:t>
            </a:r>
          </a:p>
        </p:txBody>
      </p:sp>
    </p:spTree>
    <p:extLst>
      <p:ext uri="{BB962C8B-B14F-4D97-AF65-F5344CB8AC3E}">
        <p14:creationId xmlns:p14="http://schemas.microsoft.com/office/powerpoint/2010/main" val="41464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298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Microsoft YaHei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xiaoxiao10</dc:creator>
  <cp:lastModifiedBy>xiaoxiao10</cp:lastModifiedBy>
  <cp:revision>13</cp:revision>
  <dcterms:created xsi:type="dcterms:W3CDTF">2019-12-23T10:33:16Z</dcterms:created>
  <dcterms:modified xsi:type="dcterms:W3CDTF">2019-12-24T03:41:03Z</dcterms:modified>
</cp:coreProperties>
</file>