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7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2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9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2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6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3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5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B74B-0F80-4CD6-9460-7E22DD02B631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860F-A363-4518-A211-F35E1DAE8E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157"/>
            <a:ext cx="12215940" cy="4391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736295" y="4470019"/>
                <a:ext cx="16416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95" y="4470019"/>
                <a:ext cx="1641603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943599" y="1844081"/>
            <a:ext cx="27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Teacher Forcing Rate =0.5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11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2" y="1266500"/>
            <a:ext cx="10603148" cy="581251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1557" y="376747"/>
            <a:ext cx="4776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Deep AR =  Deep Auto Regressive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16995" y="2370306"/>
            <a:ext cx="464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Same Model between Encoder and Decoder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0332" y="160599"/>
            <a:ext cx="620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Loss Function:               is vector of every decoder step 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448679" y="160599"/>
                <a:ext cx="781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79" y="160599"/>
                <a:ext cx="78104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60332" y="607580"/>
                <a:ext cx="4041491" cy="993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𝐷𝑖𝑠𝑡𝑟𝑖𝑏𝑢𝑡𝑖𝑜𝑛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𝑁𝑜𝑟𝑚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𝐷𝑖𝑠𝑡𝑟𝑖𝑏𝑢𝑡𝑖𝑜𝑛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m:rPr>
                                <m:lit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𝑝𝑟𝑜𝑏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𝑟𝑒𝑎𝑙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𝑙𝑜𝑠𝑠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32" y="607580"/>
                <a:ext cx="4041491" cy="993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10011254" y="1237491"/>
            <a:ext cx="193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 Decoder Length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39502" y="1227588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502" y="1227588"/>
                <a:ext cx="3186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59568" y="6290722"/>
                <a:ext cx="1975604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𝑠𝑎𝑚𝑝𝑙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68" y="6290722"/>
                <a:ext cx="1975604" cy="404983"/>
              </a:xfrm>
              <a:prstGeom prst="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20" y="1248252"/>
            <a:ext cx="7980380" cy="4935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6" y="1217528"/>
            <a:ext cx="4970615" cy="2498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6DAE683-71C3-3148-87A1-690722C48E85}"/>
              </a:ext>
            </a:extLst>
          </p:cNvPr>
          <p:cNvSpPr txBox="1"/>
          <p:nvPr/>
        </p:nvSpPr>
        <p:spPr>
          <a:xfrm>
            <a:off x="295536" y="279026"/>
            <a:ext cx="465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MQRNN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Multiple-Quantile</a:t>
            </a:r>
            <a:r>
              <a:rPr kumimoji="1" lang="zh-CN" altLang="en-US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RNN</a:t>
            </a:r>
            <a:endParaRPr kumimoji="1" lang="zh-CN" altLang="en-US" sz="2000" dirty="0">
              <a:solidFill>
                <a:srgbClr val="48526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15548" y="62918"/>
                <a:ext cx="5802935" cy="1154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𝑝𝑟𝑒𝑑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=0.95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48" y="62918"/>
                <a:ext cx="5802935" cy="11546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95536" y="3959157"/>
            <a:ext cx="1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Global MLP: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9" y="4405058"/>
            <a:ext cx="3333750" cy="4857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5536" y="5009599"/>
            <a:ext cx="18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MLP: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83" y="5513575"/>
            <a:ext cx="3590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F6DAE683-71C3-3148-87A1-690722C48E85}"/>
              </a:ext>
            </a:extLst>
          </p:cNvPr>
          <p:cNvSpPr txBox="1"/>
          <p:nvPr/>
        </p:nvSpPr>
        <p:spPr>
          <a:xfrm>
            <a:off x="237171" y="160041"/>
            <a:ext cx="1381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48526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Wave Net</a:t>
            </a:r>
            <a:endParaRPr kumimoji="1" lang="zh-CN" altLang="en-US" sz="2000" dirty="0">
              <a:solidFill>
                <a:srgbClr val="48526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6" y="1231360"/>
            <a:ext cx="9686925" cy="3333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404" y="5043958"/>
            <a:ext cx="3949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/>
              <a:t>Padding = (Kernel size  - 1) * Dilation</a:t>
            </a:r>
            <a:endParaRPr lang="zh-CN" altLang="en-US" sz="1900" dirty="0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2276272" y="4484451"/>
            <a:ext cx="155643" cy="5836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31915" y="4445541"/>
            <a:ext cx="366408" cy="622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84579" y="3774332"/>
            <a:ext cx="483140" cy="12937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75852" y="4612173"/>
            <a:ext cx="1379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smtClean="0"/>
              <a:t>Dilation = 2</a:t>
            </a:r>
            <a:endParaRPr lang="zh-CN" altLang="en-US" sz="1900" dirty="0"/>
          </a:p>
        </p:txBody>
      </p:sp>
      <p:sp>
        <p:nvSpPr>
          <p:cNvPr id="17" name="椭圆 16"/>
          <p:cNvSpPr/>
          <p:nvPr/>
        </p:nvSpPr>
        <p:spPr>
          <a:xfrm>
            <a:off x="256627" y="3570052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91125" y="357005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21997" y="3019343"/>
            <a:ext cx="657773" cy="527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0752302" y="360896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352170" y="3608963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442292" y="2359991"/>
            <a:ext cx="17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These two predictions must be deleted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834987" y="3129495"/>
            <a:ext cx="0" cy="3846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1434855" y="3150417"/>
            <a:ext cx="0" cy="38469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10739333" y="2895598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339201" y="2895598"/>
            <a:ext cx="165370" cy="16537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510057" y="3832640"/>
            <a:ext cx="1361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/>
              <a:t>So needs causal convolution dilated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10274039" y="4591614"/>
                <a:ext cx="1917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:,:,:−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𝑝𝑎𝑑𝑑𝑖𝑛𝑔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39" y="4591614"/>
                <a:ext cx="191796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9575381" y="4586916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Filter =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10308421" y="5232494"/>
                <a:ext cx="1917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:,:,:−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𝑝𝑎𝑑𝑑𝑖𝑛𝑔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421" y="5232494"/>
                <a:ext cx="191796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/>
          <p:cNvSpPr txBox="1"/>
          <p:nvPr/>
        </p:nvSpPr>
        <p:spPr>
          <a:xfrm>
            <a:off x="9575382" y="5247252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Gated =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575382" y="4888808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Tanh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9586739" y="5577760"/>
            <a:ext cx="93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err="1" smtClean="0"/>
              <a:t>ReLU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43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7" y="250051"/>
            <a:ext cx="10648849" cy="58990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1355" y="3352720"/>
            <a:ext cx="728265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Algorithm Detail: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For x in Stack: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1: inputs --&gt; Dense Conv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      Step 2: Dense Conv --&gt; Dilated Conv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3: inter = Dense Conv(</a:t>
            </a:r>
            <a:r>
              <a:rPr lang="en-US" altLang="zh-CN" dirty="0" err="1" smtClean="0"/>
              <a:t>Tanh</a:t>
            </a:r>
            <a:r>
              <a:rPr lang="en-US" altLang="zh-CN" dirty="0" smtClean="0"/>
              <a:t>(Dilated Conv) * </a:t>
            </a:r>
            <a:r>
              <a:rPr lang="en-US" altLang="zh-CN" dirty="0" err="1" smtClean="0"/>
              <a:t>ReLU</a:t>
            </a:r>
            <a:r>
              <a:rPr lang="en-US" altLang="zh-CN" dirty="0" smtClean="0"/>
              <a:t>(Dilated </a:t>
            </a:r>
            <a:r>
              <a:rPr lang="en-US" altLang="zh-CN" dirty="0"/>
              <a:t>Conv</a:t>
            </a:r>
            <a:r>
              <a:rPr lang="en-US" altLang="zh-CN" dirty="0" smtClean="0"/>
              <a:t>))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Step 4: Residual: output = inputs + inter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Step x: Sum(Residual)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Step x1: Final output = (Dense Conv + drop + Dense Conv)(</a:t>
            </a:r>
            <a:r>
              <a:rPr lang="en-US" altLang="zh-CN" dirty="0"/>
              <a:t>Sum(Residual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361354" y="768658"/>
            <a:ext cx="7282653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teacher forcing rate: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Train Step: teaching every step</a:t>
            </a:r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Test Step: no teaching</a:t>
            </a:r>
          </a:p>
        </p:txBody>
      </p:sp>
    </p:spTree>
    <p:extLst>
      <p:ext uri="{BB962C8B-B14F-4D97-AF65-F5344CB8AC3E}">
        <p14:creationId xmlns:p14="http://schemas.microsoft.com/office/powerpoint/2010/main" val="41464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80" y="0"/>
            <a:ext cx="6027942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6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9345" y="1789889"/>
            <a:ext cx="1546697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Same parameters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69923" y="1789888"/>
            <a:ext cx="1546697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Same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30501" y="1789888"/>
            <a:ext cx="1546697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Same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891079" y="1789887"/>
            <a:ext cx="1546697" cy="875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Same </a:t>
            </a:r>
            <a:r>
              <a:rPr lang="en-US" altLang="zh-CN" dirty="0" smtClean="0"/>
              <a:t>parameters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69268" y="3356361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809345" y="719847"/>
            <a:ext cx="3907275" cy="97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530501" y="729574"/>
            <a:ext cx="3907275" cy="97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279842" y="249677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Encoder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955604" y="249677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Decoder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51433" y="779993"/>
            <a:ext cx="111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582693" y="2821021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2582693" y="1199744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432575" y="3300287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43406" y="751956"/>
            <a:ext cx="100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846000" y="2764947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846000" y="1143670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32073" y="3297044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742903" y="748713"/>
            <a:ext cx="100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245498" y="2761704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216314" y="1140427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254268" y="3326227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165099" y="777896"/>
            <a:ext cx="100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Outputs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667693" y="2790887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667693" y="1169610"/>
            <a:ext cx="0" cy="535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3"/>
            <a:endCxn id="17" idx="1"/>
          </p:cNvCxnSpPr>
          <p:nvPr/>
        </p:nvCxnSpPr>
        <p:spPr>
          <a:xfrm>
            <a:off x="3262007" y="964659"/>
            <a:ext cx="1170568" cy="2520294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>
            <a:off x="5359933" y="961416"/>
            <a:ext cx="1170568" cy="2520294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894001" y="960465"/>
            <a:ext cx="1170568" cy="2520294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30747" y="4811984"/>
            <a:ext cx="1138460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Train Part: 1. </a:t>
            </a:r>
            <a:r>
              <a:rPr lang="zh-CN" altLang="en-US" dirty="0" smtClean="0"/>
              <a:t>全程</a:t>
            </a:r>
            <a:r>
              <a:rPr lang="en-US" altLang="zh-CN" dirty="0" smtClean="0"/>
              <a:t>Teacher forcing</a:t>
            </a:r>
            <a:r>
              <a:rPr lang="zh-CN" altLang="en-US" dirty="0" smtClean="0"/>
              <a:t>，不填充</a:t>
            </a:r>
            <a:r>
              <a:rPr lang="en-US" altLang="zh-CN" dirty="0" smtClean="0"/>
              <a:t>inputs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对所有</a:t>
            </a:r>
            <a:r>
              <a:rPr lang="en-US" altLang="zh-CN" dirty="0" smtClean="0"/>
              <a:t>time step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train(Total step: 155);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Test Part: 1.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部分，</a:t>
            </a:r>
            <a:r>
              <a:rPr lang="en-US" altLang="zh-CN" dirty="0" smtClean="0"/>
              <a:t>teacher forcing</a:t>
            </a:r>
            <a:r>
              <a:rPr lang="zh-CN" altLang="en-US" dirty="0"/>
              <a:t> </a:t>
            </a:r>
            <a:r>
              <a:rPr lang="en-US" altLang="zh-CN" dirty="0" smtClean="0"/>
              <a:t>= None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随着预测的时间越靠后，</a:t>
            </a:r>
            <a:r>
              <a:rPr lang="en-US" altLang="zh-CN" dirty="0" smtClean="0"/>
              <a:t>predict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数据更多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34" name="左大括号 33"/>
          <p:cNvSpPr/>
          <p:nvPr/>
        </p:nvSpPr>
        <p:spPr>
          <a:xfrm rot="16200000">
            <a:off x="4704949" y="1574250"/>
            <a:ext cx="359924" cy="4662806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 rot="16200000">
            <a:off x="5911182" y="818165"/>
            <a:ext cx="359924" cy="7153097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060002" y="3957020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 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301900" y="4464940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Predict 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5340" y="5724390"/>
            <a:ext cx="113846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Mask: torch.tril(</a:t>
            </a:r>
            <a:r>
              <a:rPr lang="en-US" altLang="zh-CN" dirty="0" err="1" smtClean="0"/>
              <a:t>torch.zeros</a:t>
            </a:r>
            <a:r>
              <a:rPr lang="en-US" altLang="zh-CN" dirty="0" smtClean="0"/>
              <a:t>(time_step, time_step)) </a:t>
            </a:r>
            <a:r>
              <a:rPr lang="zh-CN" altLang="en-US" dirty="0" smtClean="0"/>
              <a:t>只取下三角数据为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点，</a:t>
            </a:r>
            <a:r>
              <a:rPr lang="en-US" altLang="zh-CN" dirty="0" err="1"/>
              <a:t>T</a:t>
            </a:r>
            <a:r>
              <a:rPr lang="en-US" altLang="zh-CN" dirty="0" err="1" smtClean="0"/>
              <a:t>ensor.masked_fill</a:t>
            </a:r>
            <a:r>
              <a:rPr lang="en-US" altLang="zh-CN" dirty="0" smtClean="0"/>
              <a:t>(mask==0, -1e10)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19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397</Words>
  <Application>Microsoft Office PowerPoint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Microsoft YaHei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xiaoxiao10</dc:creator>
  <cp:lastModifiedBy>xiaoxiao10</cp:lastModifiedBy>
  <cp:revision>16</cp:revision>
  <dcterms:created xsi:type="dcterms:W3CDTF">2019-12-23T10:33:16Z</dcterms:created>
  <dcterms:modified xsi:type="dcterms:W3CDTF">2019-12-30T10:07:50Z</dcterms:modified>
</cp:coreProperties>
</file>