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42CFB7-5DF2-4D8E-9A5C-08F7BBA5BC3B}">
  <a:tblStyle styleId="{3E42CFB7-5DF2-4D8E-9A5C-08F7BBA5BC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49d4573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49d457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58cc6713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58cc671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58cc6713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58cc67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0ccec737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0ccec73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ff58503d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ff58503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f58503d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f58503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ff58503d0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ff58503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f58503d0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f58503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58caa85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58caa8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349d4573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349d45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99174" y="1991850"/>
            <a:ext cx="576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of LSV-PPP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35550" y="213550"/>
            <a:ext cx="8373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layer comparison - System Efficiency (unsorted vs sorted)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01300" y="3664800"/>
            <a:ext cx="80079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LSV-PPP does not change much.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efficiency drops a lot for C-PPP if bats are sorted.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Conclusion: C-PPP more suitable for unsorted bat.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8550"/>
            <a:ext cx="4494799" cy="26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800" y="868450"/>
            <a:ext cx="4494802" cy="265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35550" y="213550"/>
            <a:ext cx="9238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</a:t>
            </a:r>
            <a:r>
              <a:rPr lang="en"/>
              <a:t> layer comparison - Battery Utilization (unsorted vs sorted)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52325" y="3540575"/>
            <a:ext cx="81909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</a:t>
            </a:r>
            <a:r>
              <a:rPr lang="en"/>
              <a:t>When battery variation is small, Virtual Bus performs better. As variation increases, Hi</a:t>
            </a:r>
            <a:r>
              <a:rPr lang="en"/>
              <a:t>-PPP is better.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2.Sorted batteries perform better for both architectures.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688"/>
            <a:ext cx="4574700" cy="26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712" y="919476"/>
            <a:ext cx="448197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35550" y="213550"/>
            <a:ext cx="8373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</a:t>
            </a:r>
            <a:r>
              <a:rPr lang="en"/>
              <a:t> layer comparison - System Efficiency (unsorted vs sorted)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601300" y="3664800"/>
            <a:ext cx="80079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Efficiency</a:t>
            </a:r>
            <a:r>
              <a:rPr lang="en"/>
              <a:t> does not differ much for unsorted batteries while Virtual Bus performs a little better.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2.For sorted batteries, HiPPP is more suitable.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5800"/>
            <a:ext cx="4343092" cy="253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700" y="815800"/>
            <a:ext cx="4508026" cy="25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4294967295" type="title"/>
          </p:nvPr>
        </p:nvSpPr>
        <p:spPr>
          <a:xfrm>
            <a:off x="165625" y="114300"/>
            <a:ext cx="4294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20% power converter rating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165675" y="68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{3E42CFB7-5DF2-4D8E-9A5C-08F7BBA5BC3B}</a:tableStyleId>
              </a:tblPr>
              <a:tblGrid>
                <a:gridCol w="794775"/>
                <a:gridCol w="1043250"/>
                <a:gridCol w="871825"/>
                <a:gridCol w="871825"/>
                <a:gridCol w="871825"/>
                <a:gridCol w="871825"/>
                <a:gridCol w="871825"/>
                <a:gridCol w="871825"/>
                <a:gridCol w="871825"/>
                <a:gridCol w="8718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heterogeneity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unsorted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sorted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unsorted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sorted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1-layer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2-layer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LS-HiPPP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LSV-PPP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4"/>
          <p:cNvSpPr txBox="1"/>
          <p:nvPr/>
        </p:nvSpPr>
        <p:spPr>
          <a:xfrm>
            <a:off x="436025" y="3462950"/>
            <a:ext cx="824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Summary: 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25% unsorted	 choose-&gt; 2-layer LS-HiPPP/LSV-PPP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Sorted	 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-&gt; 2-layer LS-HiPPP/LSV-PPP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50% unsorted	 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-&gt; 2-layer LS-HiPPP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Sorted	 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-&gt; 2-layer LS-HiPPP	BU: battery  utilization SE: system efficiency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Capacitance Utilization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94" name="Google Shape;94;p1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75" y="1497000"/>
            <a:ext cx="7676726" cy="36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Energy Efficiency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04" name="Google Shape;104;p1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3" y="1484100"/>
            <a:ext cx="7703875" cy="3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Figures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Capacitance Utilization</a:t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21" name="Google Shape;121;p1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75" y="1467100"/>
            <a:ext cx="4675999" cy="35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372675" y="1778675"/>
            <a:ext cx="3532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from the figure left that LS-HiPPP works much better than LSV-PPP and Full Processing when converters process relatively low power. When converter rating increases to 0.6 and higher, the battery energy utilization of LSV-PPP and LS-HiPPP are nearly 100%.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381250" y="896100"/>
            <a:ext cx="462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Energy Efficiency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32" name="Google Shape;132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0100"/>
            <a:ext cx="4675999" cy="35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513025" y="1331700"/>
            <a:ext cx="4473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from the figure left that LS-HiPPP and LSV-PPP performs much better than  Full Processing. When converter rating increases to 0.5, the system efficiency of LSV-PPP becomes higher than that of LS-HiPPP.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reason: The total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increases to the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single converter  rating is 0.6 and decreases a little as converter rating increases. With larger converter rating, certain converts process more energy while others process less, which leads to less total processed energy.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35550" y="213550"/>
            <a:ext cx="9238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layer comparison - Battery Utilization (unsorted </a:t>
            </a:r>
            <a:r>
              <a:rPr lang="en"/>
              <a:t>vs sorted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381250" y="3810897"/>
            <a:ext cx="68097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C-PPP is better for unsorted bat.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LSV-PPP </a:t>
            </a:r>
            <a:r>
              <a:rPr lang="en"/>
              <a:t>doesn’t change</a:t>
            </a:r>
            <a:r>
              <a:rPr lang="en"/>
              <a:t>.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488"/>
            <a:ext cx="4444052" cy="26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478" y="902500"/>
            <a:ext cx="4413301" cy="2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