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543-739F-46D7-BD88-A7BBC6F6B62E}" type="datetime1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C5AE-D2A4-470C-AFD3-161BD787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79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02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662" y="0"/>
            <a:ext cx="10515600" cy="9381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62" y="1187669"/>
            <a:ext cx="11062138" cy="498929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6279692"/>
            <a:ext cx="12192000" cy="578308"/>
          </a:xfrm>
          <a:prstGeom prst="rect">
            <a:avLst/>
          </a:prstGeom>
          <a:solidFill>
            <a:srgbClr val="767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CN" altLang="en-US" sz="18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1352944" y="6368290"/>
            <a:ext cx="758249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22C5AE-D2A4-470C-AFD3-161BD78778A3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224" y="267626"/>
            <a:ext cx="995423" cy="91819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DDB340E-ACCA-4029-B52F-B3EA4DA58351}"/>
              </a:ext>
            </a:extLst>
          </p:cNvPr>
          <p:cNvSpPr/>
          <p:nvPr userDrawn="1"/>
        </p:nvSpPr>
        <p:spPr>
          <a:xfrm>
            <a:off x="227550" y="6390318"/>
            <a:ext cx="11736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基于并行计算的大规模路网交通分配快速计算方法</a:t>
            </a:r>
          </a:p>
        </p:txBody>
      </p:sp>
    </p:spTree>
    <p:extLst>
      <p:ext uri="{BB962C8B-B14F-4D97-AF65-F5344CB8AC3E}">
        <p14:creationId xmlns:p14="http://schemas.microsoft.com/office/powerpoint/2010/main" val="266145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7611" y="450687"/>
            <a:ext cx="6109830" cy="431526"/>
          </a:xfrm>
        </p:spPr>
        <p:txBody>
          <a:bodyPr>
            <a:noAutofit/>
          </a:bodyPr>
          <a:lstStyle>
            <a:lvl1pPr algn="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34455" y="1046332"/>
            <a:ext cx="5521251" cy="0"/>
          </a:xfrm>
          <a:prstGeom prst="line">
            <a:avLst/>
          </a:prstGeom>
          <a:ln>
            <a:solidFill>
              <a:srgbClr val="7676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6287820"/>
            <a:ext cx="12192000" cy="578308"/>
          </a:xfrm>
          <a:prstGeom prst="rect">
            <a:avLst/>
          </a:prstGeom>
          <a:solidFill>
            <a:srgbClr val="767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255568" y="276225"/>
            <a:ext cx="807284" cy="809625"/>
            <a:chOff x="1526531" y="140707"/>
            <a:chExt cx="1277815" cy="1281520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526531" y="140707"/>
              <a:ext cx="1277815" cy="1281520"/>
            </a:xfrm>
            <a:prstGeom prst="ellipse">
              <a:avLst/>
            </a:prstGeom>
            <a:noFill/>
            <a:ln w="12700" cap="flat">
              <a:solidFill>
                <a:srgbClr val="525221">
                  <a:alpha val="98000"/>
                </a:srgb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1555337" y="165810"/>
              <a:ext cx="1219378" cy="1231312"/>
            </a:xfrm>
            <a:prstGeom prst="ellipse">
              <a:avLst/>
            </a:prstGeom>
            <a:noFill/>
            <a:ln w="3175" cap="flat">
              <a:solidFill>
                <a:srgbClr val="525221">
                  <a:alpha val="98000"/>
                </a:srgb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1698141" y="315610"/>
              <a:ext cx="933360" cy="931715"/>
            </a:xfrm>
            <a:prstGeom prst="ellipse">
              <a:avLst/>
            </a:prstGeom>
            <a:noFill/>
            <a:ln w="17463" cap="flat">
              <a:solidFill>
                <a:srgbClr val="525221">
                  <a:alpha val="98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698963" y="315610"/>
              <a:ext cx="932538" cy="931715"/>
            </a:xfrm>
            <a:prstGeom prst="ellipse">
              <a:avLst/>
            </a:prstGeom>
            <a:noFill/>
            <a:ln w="17463" cap="flat">
              <a:solidFill>
                <a:srgbClr val="525221">
                  <a:alpha val="28000"/>
                </a:srgb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1602664" y="927150"/>
              <a:ext cx="88891" cy="58437"/>
            </a:xfrm>
            <a:custGeom>
              <a:avLst/>
              <a:gdLst>
                <a:gd name="T0" fmla="*/ 81 w 81"/>
                <a:gd name="T1" fmla="*/ 38 h 53"/>
                <a:gd name="T2" fmla="*/ 64 w 81"/>
                <a:gd name="T3" fmla="*/ 44 h 53"/>
                <a:gd name="T4" fmla="*/ 63 w 81"/>
                <a:gd name="T5" fmla="*/ 42 h 53"/>
                <a:gd name="T6" fmla="*/ 74 w 81"/>
                <a:gd name="T7" fmla="*/ 33 h 53"/>
                <a:gd name="T8" fmla="*/ 76 w 81"/>
                <a:gd name="T9" fmla="*/ 21 h 53"/>
                <a:gd name="T10" fmla="*/ 70 w 81"/>
                <a:gd name="T11" fmla="*/ 11 h 53"/>
                <a:gd name="T12" fmla="*/ 60 w 81"/>
                <a:gd name="T13" fmla="*/ 9 h 53"/>
                <a:gd name="T14" fmla="*/ 45 w 81"/>
                <a:gd name="T15" fmla="*/ 26 h 53"/>
                <a:gd name="T16" fmla="*/ 44 w 81"/>
                <a:gd name="T17" fmla="*/ 28 h 53"/>
                <a:gd name="T18" fmla="*/ 43 w 81"/>
                <a:gd name="T19" fmla="*/ 29 h 53"/>
                <a:gd name="T20" fmla="*/ 33 w 81"/>
                <a:gd name="T21" fmla="*/ 47 h 53"/>
                <a:gd name="T22" fmla="*/ 28 w 81"/>
                <a:gd name="T23" fmla="*/ 50 h 53"/>
                <a:gd name="T24" fmla="*/ 23 w 81"/>
                <a:gd name="T25" fmla="*/ 52 h 53"/>
                <a:gd name="T26" fmla="*/ 9 w 81"/>
                <a:gd name="T27" fmla="*/ 49 h 53"/>
                <a:gd name="T28" fmla="*/ 2 w 81"/>
                <a:gd name="T29" fmla="*/ 36 h 53"/>
                <a:gd name="T30" fmla="*/ 1 w 81"/>
                <a:gd name="T31" fmla="*/ 27 h 53"/>
                <a:gd name="T32" fmla="*/ 2 w 81"/>
                <a:gd name="T33" fmla="*/ 21 h 53"/>
                <a:gd name="T34" fmla="*/ 1 w 81"/>
                <a:gd name="T35" fmla="*/ 20 h 53"/>
                <a:gd name="T36" fmla="*/ 0 w 81"/>
                <a:gd name="T37" fmla="*/ 18 h 53"/>
                <a:gd name="T38" fmla="*/ 15 w 81"/>
                <a:gd name="T39" fmla="*/ 13 h 53"/>
                <a:gd name="T40" fmla="*/ 15 w 81"/>
                <a:gd name="T41" fmla="*/ 15 h 53"/>
                <a:gd name="T42" fmla="*/ 6 w 81"/>
                <a:gd name="T43" fmla="*/ 24 h 53"/>
                <a:gd name="T44" fmla="*/ 5 w 81"/>
                <a:gd name="T45" fmla="*/ 34 h 53"/>
                <a:gd name="T46" fmla="*/ 10 w 81"/>
                <a:gd name="T47" fmla="*/ 42 h 53"/>
                <a:gd name="T48" fmla="*/ 18 w 81"/>
                <a:gd name="T49" fmla="*/ 44 h 53"/>
                <a:gd name="T50" fmla="*/ 33 w 81"/>
                <a:gd name="T51" fmla="*/ 26 h 53"/>
                <a:gd name="T52" fmla="*/ 33 w 81"/>
                <a:gd name="T53" fmla="*/ 26 h 53"/>
                <a:gd name="T54" fmla="*/ 34 w 81"/>
                <a:gd name="T55" fmla="*/ 24 h 53"/>
                <a:gd name="T56" fmla="*/ 42 w 81"/>
                <a:gd name="T57" fmla="*/ 9 h 53"/>
                <a:gd name="T58" fmla="*/ 47 w 81"/>
                <a:gd name="T59" fmla="*/ 4 h 53"/>
                <a:gd name="T60" fmla="*/ 54 w 81"/>
                <a:gd name="T61" fmla="*/ 2 h 53"/>
                <a:gd name="T62" fmla="*/ 71 w 81"/>
                <a:gd name="T63" fmla="*/ 5 h 53"/>
                <a:gd name="T64" fmla="*/ 80 w 81"/>
                <a:gd name="T65" fmla="*/ 20 h 53"/>
                <a:gd name="T66" fmla="*/ 80 w 81"/>
                <a:gd name="T67" fmla="*/ 28 h 53"/>
                <a:gd name="T68" fmla="*/ 79 w 81"/>
                <a:gd name="T69" fmla="*/ 34 h 53"/>
                <a:gd name="T70" fmla="*/ 80 w 81"/>
                <a:gd name="T71" fmla="*/ 36 h 53"/>
                <a:gd name="T72" fmla="*/ 81 w 81"/>
                <a:gd name="T73" fmla="*/ 3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53">
                  <a:moveTo>
                    <a:pt x="81" y="3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8" y="39"/>
                    <a:pt x="72" y="36"/>
                    <a:pt x="74" y="33"/>
                  </a:cubicBezTo>
                  <a:cubicBezTo>
                    <a:pt x="76" y="29"/>
                    <a:pt x="77" y="25"/>
                    <a:pt x="76" y="21"/>
                  </a:cubicBezTo>
                  <a:cubicBezTo>
                    <a:pt x="75" y="17"/>
                    <a:pt x="73" y="13"/>
                    <a:pt x="70" y="11"/>
                  </a:cubicBezTo>
                  <a:cubicBezTo>
                    <a:pt x="67" y="9"/>
                    <a:pt x="63" y="8"/>
                    <a:pt x="60" y="9"/>
                  </a:cubicBezTo>
                  <a:cubicBezTo>
                    <a:pt x="54" y="10"/>
                    <a:pt x="49" y="16"/>
                    <a:pt x="45" y="26"/>
                  </a:cubicBezTo>
                  <a:cubicBezTo>
                    <a:pt x="44" y="27"/>
                    <a:pt x="44" y="27"/>
                    <a:pt x="44" y="28"/>
                  </a:cubicBezTo>
                  <a:cubicBezTo>
                    <a:pt x="44" y="28"/>
                    <a:pt x="44" y="28"/>
                    <a:pt x="43" y="29"/>
                  </a:cubicBezTo>
                  <a:cubicBezTo>
                    <a:pt x="39" y="38"/>
                    <a:pt x="36" y="44"/>
                    <a:pt x="33" y="47"/>
                  </a:cubicBezTo>
                  <a:cubicBezTo>
                    <a:pt x="32" y="48"/>
                    <a:pt x="30" y="49"/>
                    <a:pt x="28" y="50"/>
                  </a:cubicBezTo>
                  <a:cubicBezTo>
                    <a:pt x="27" y="51"/>
                    <a:pt x="25" y="51"/>
                    <a:pt x="23" y="52"/>
                  </a:cubicBezTo>
                  <a:cubicBezTo>
                    <a:pt x="18" y="53"/>
                    <a:pt x="13" y="52"/>
                    <a:pt x="9" y="49"/>
                  </a:cubicBezTo>
                  <a:cubicBezTo>
                    <a:pt x="5" y="46"/>
                    <a:pt x="3" y="42"/>
                    <a:pt x="2" y="36"/>
                  </a:cubicBezTo>
                  <a:cubicBezTo>
                    <a:pt x="1" y="33"/>
                    <a:pt x="1" y="30"/>
                    <a:pt x="1" y="27"/>
                  </a:cubicBezTo>
                  <a:cubicBezTo>
                    <a:pt x="2" y="24"/>
                    <a:pt x="2" y="22"/>
                    <a:pt x="2" y="21"/>
                  </a:cubicBezTo>
                  <a:cubicBezTo>
                    <a:pt x="2" y="21"/>
                    <a:pt x="1" y="20"/>
                    <a:pt x="1" y="20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1" y="18"/>
                    <a:pt x="8" y="21"/>
                    <a:pt x="6" y="24"/>
                  </a:cubicBezTo>
                  <a:cubicBezTo>
                    <a:pt x="4" y="27"/>
                    <a:pt x="4" y="31"/>
                    <a:pt x="5" y="34"/>
                  </a:cubicBezTo>
                  <a:cubicBezTo>
                    <a:pt x="5" y="38"/>
                    <a:pt x="7" y="41"/>
                    <a:pt x="10" y="42"/>
                  </a:cubicBezTo>
                  <a:cubicBezTo>
                    <a:pt x="12" y="44"/>
                    <a:pt x="15" y="45"/>
                    <a:pt x="18" y="44"/>
                  </a:cubicBezTo>
                  <a:cubicBezTo>
                    <a:pt x="23" y="43"/>
                    <a:pt x="28" y="37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5"/>
                    <a:pt x="34" y="25"/>
                    <a:pt x="34" y="24"/>
                  </a:cubicBezTo>
                  <a:cubicBezTo>
                    <a:pt x="37" y="17"/>
                    <a:pt x="40" y="12"/>
                    <a:pt x="42" y="9"/>
                  </a:cubicBezTo>
                  <a:cubicBezTo>
                    <a:pt x="44" y="7"/>
                    <a:pt x="45" y="6"/>
                    <a:pt x="47" y="4"/>
                  </a:cubicBezTo>
                  <a:cubicBezTo>
                    <a:pt x="50" y="3"/>
                    <a:pt x="52" y="2"/>
                    <a:pt x="54" y="2"/>
                  </a:cubicBezTo>
                  <a:cubicBezTo>
                    <a:pt x="60" y="0"/>
                    <a:pt x="66" y="1"/>
                    <a:pt x="71" y="5"/>
                  </a:cubicBezTo>
                  <a:cubicBezTo>
                    <a:pt x="75" y="8"/>
                    <a:pt x="78" y="13"/>
                    <a:pt x="80" y="20"/>
                  </a:cubicBezTo>
                  <a:cubicBezTo>
                    <a:pt x="80" y="22"/>
                    <a:pt x="80" y="25"/>
                    <a:pt x="80" y="28"/>
                  </a:cubicBezTo>
                  <a:cubicBezTo>
                    <a:pt x="79" y="31"/>
                    <a:pt x="79" y="33"/>
                    <a:pt x="79" y="34"/>
                  </a:cubicBezTo>
                  <a:cubicBezTo>
                    <a:pt x="80" y="35"/>
                    <a:pt x="80" y="36"/>
                    <a:pt x="80" y="36"/>
                  </a:cubicBezTo>
                  <a:cubicBezTo>
                    <a:pt x="80" y="37"/>
                    <a:pt x="81" y="38"/>
                    <a:pt x="81" y="38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Freeform 10"/>
            <p:cNvSpPr>
              <a:spLocks noEditPoints="1"/>
            </p:cNvSpPr>
            <p:nvPr/>
          </p:nvSpPr>
          <p:spPr bwMode="auto">
            <a:xfrm>
              <a:off x="1586204" y="805336"/>
              <a:ext cx="87657" cy="85599"/>
            </a:xfrm>
            <a:custGeom>
              <a:avLst/>
              <a:gdLst>
                <a:gd name="T0" fmla="*/ 80 w 80"/>
                <a:gd name="T1" fmla="*/ 36 h 78"/>
                <a:gd name="T2" fmla="*/ 79 w 80"/>
                <a:gd name="T3" fmla="*/ 51 h 78"/>
                <a:gd name="T4" fmla="*/ 73 w 80"/>
                <a:gd name="T5" fmla="*/ 63 h 78"/>
                <a:gd name="T6" fmla="*/ 61 w 80"/>
                <a:gd name="T7" fmla="*/ 73 h 78"/>
                <a:gd name="T8" fmla="*/ 45 w 80"/>
                <a:gd name="T9" fmla="*/ 78 h 78"/>
                <a:gd name="T10" fmla="*/ 29 w 80"/>
                <a:gd name="T11" fmla="*/ 76 h 78"/>
                <a:gd name="T12" fmla="*/ 14 w 80"/>
                <a:gd name="T13" fmla="*/ 68 h 78"/>
                <a:gd name="T14" fmla="*/ 5 w 80"/>
                <a:gd name="T15" fmla="*/ 57 h 78"/>
                <a:gd name="T16" fmla="*/ 1 w 80"/>
                <a:gd name="T17" fmla="*/ 42 h 78"/>
                <a:gd name="T18" fmla="*/ 2 w 80"/>
                <a:gd name="T19" fmla="*/ 27 h 78"/>
                <a:gd name="T20" fmla="*/ 8 w 80"/>
                <a:gd name="T21" fmla="*/ 15 h 78"/>
                <a:gd name="T22" fmla="*/ 20 w 80"/>
                <a:gd name="T23" fmla="*/ 5 h 78"/>
                <a:gd name="T24" fmla="*/ 36 w 80"/>
                <a:gd name="T25" fmla="*/ 0 h 78"/>
                <a:gd name="T26" fmla="*/ 52 w 80"/>
                <a:gd name="T27" fmla="*/ 2 h 78"/>
                <a:gd name="T28" fmla="*/ 67 w 80"/>
                <a:gd name="T29" fmla="*/ 10 h 78"/>
                <a:gd name="T30" fmla="*/ 76 w 80"/>
                <a:gd name="T31" fmla="*/ 22 h 78"/>
                <a:gd name="T32" fmla="*/ 80 w 80"/>
                <a:gd name="T33" fmla="*/ 36 h 78"/>
                <a:gd name="T34" fmla="*/ 76 w 80"/>
                <a:gd name="T35" fmla="*/ 35 h 78"/>
                <a:gd name="T36" fmla="*/ 65 w 80"/>
                <a:gd name="T37" fmla="*/ 16 h 78"/>
                <a:gd name="T38" fmla="*/ 40 w 80"/>
                <a:gd name="T39" fmla="*/ 10 h 78"/>
                <a:gd name="T40" fmla="*/ 27 w 80"/>
                <a:gd name="T41" fmla="*/ 13 h 78"/>
                <a:gd name="T42" fmla="*/ 16 w 80"/>
                <a:gd name="T43" fmla="*/ 20 h 78"/>
                <a:gd name="T44" fmla="*/ 7 w 80"/>
                <a:gd name="T45" fmla="*/ 31 h 78"/>
                <a:gd name="T46" fmla="*/ 4 w 80"/>
                <a:gd name="T47" fmla="*/ 43 h 78"/>
                <a:gd name="T48" fmla="*/ 15 w 80"/>
                <a:gd name="T49" fmla="*/ 62 h 78"/>
                <a:gd name="T50" fmla="*/ 39 w 80"/>
                <a:gd name="T51" fmla="*/ 68 h 78"/>
                <a:gd name="T52" fmla="*/ 54 w 80"/>
                <a:gd name="T53" fmla="*/ 65 h 78"/>
                <a:gd name="T54" fmla="*/ 65 w 80"/>
                <a:gd name="T55" fmla="*/ 59 h 78"/>
                <a:gd name="T56" fmla="*/ 74 w 80"/>
                <a:gd name="T57" fmla="*/ 48 h 78"/>
                <a:gd name="T58" fmla="*/ 76 w 80"/>
                <a:gd name="T59" fmla="*/ 3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" h="78">
                  <a:moveTo>
                    <a:pt x="80" y="36"/>
                  </a:moveTo>
                  <a:cubicBezTo>
                    <a:pt x="80" y="41"/>
                    <a:pt x="80" y="46"/>
                    <a:pt x="79" y="51"/>
                  </a:cubicBezTo>
                  <a:cubicBezTo>
                    <a:pt x="77" y="55"/>
                    <a:pt x="75" y="59"/>
                    <a:pt x="73" y="63"/>
                  </a:cubicBezTo>
                  <a:cubicBezTo>
                    <a:pt x="69" y="67"/>
                    <a:pt x="65" y="71"/>
                    <a:pt x="61" y="73"/>
                  </a:cubicBezTo>
                  <a:cubicBezTo>
                    <a:pt x="56" y="76"/>
                    <a:pt x="51" y="77"/>
                    <a:pt x="45" y="78"/>
                  </a:cubicBezTo>
                  <a:cubicBezTo>
                    <a:pt x="40" y="78"/>
                    <a:pt x="34" y="78"/>
                    <a:pt x="29" y="76"/>
                  </a:cubicBezTo>
                  <a:cubicBezTo>
                    <a:pt x="23" y="74"/>
                    <a:pt x="18" y="72"/>
                    <a:pt x="14" y="68"/>
                  </a:cubicBezTo>
                  <a:cubicBezTo>
                    <a:pt x="10" y="65"/>
                    <a:pt x="7" y="61"/>
                    <a:pt x="5" y="57"/>
                  </a:cubicBezTo>
                  <a:cubicBezTo>
                    <a:pt x="3" y="52"/>
                    <a:pt x="1" y="47"/>
                    <a:pt x="1" y="42"/>
                  </a:cubicBezTo>
                  <a:cubicBezTo>
                    <a:pt x="0" y="37"/>
                    <a:pt x="1" y="32"/>
                    <a:pt x="2" y="27"/>
                  </a:cubicBezTo>
                  <a:cubicBezTo>
                    <a:pt x="3" y="23"/>
                    <a:pt x="5" y="19"/>
                    <a:pt x="8" y="15"/>
                  </a:cubicBezTo>
                  <a:cubicBezTo>
                    <a:pt x="11" y="11"/>
                    <a:pt x="15" y="7"/>
                    <a:pt x="20" y="5"/>
                  </a:cubicBezTo>
                  <a:cubicBezTo>
                    <a:pt x="25" y="2"/>
                    <a:pt x="30" y="1"/>
                    <a:pt x="36" y="0"/>
                  </a:cubicBezTo>
                  <a:cubicBezTo>
                    <a:pt x="41" y="0"/>
                    <a:pt x="47" y="0"/>
                    <a:pt x="52" y="2"/>
                  </a:cubicBezTo>
                  <a:cubicBezTo>
                    <a:pt x="58" y="4"/>
                    <a:pt x="63" y="6"/>
                    <a:pt x="67" y="10"/>
                  </a:cubicBezTo>
                  <a:cubicBezTo>
                    <a:pt x="71" y="13"/>
                    <a:pt x="74" y="17"/>
                    <a:pt x="76" y="22"/>
                  </a:cubicBezTo>
                  <a:cubicBezTo>
                    <a:pt x="78" y="26"/>
                    <a:pt x="80" y="31"/>
                    <a:pt x="80" y="36"/>
                  </a:cubicBezTo>
                  <a:close/>
                  <a:moveTo>
                    <a:pt x="76" y="35"/>
                  </a:moveTo>
                  <a:cubicBezTo>
                    <a:pt x="76" y="27"/>
                    <a:pt x="72" y="21"/>
                    <a:pt x="65" y="16"/>
                  </a:cubicBezTo>
                  <a:cubicBezTo>
                    <a:pt x="59" y="11"/>
                    <a:pt x="50" y="10"/>
                    <a:pt x="40" y="10"/>
                  </a:cubicBezTo>
                  <a:cubicBezTo>
                    <a:pt x="35" y="11"/>
                    <a:pt x="31" y="12"/>
                    <a:pt x="27" y="13"/>
                  </a:cubicBezTo>
                  <a:cubicBezTo>
                    <a:pt x="22" y="15"/>
                    <a:pt x="19" y="17"/>
                    <a:pt x="16" y="20"/>
                  </a:cubicBezTo>
                  <a:cubicBezTo>
                    <a:pt x="12" y="23"/>
                    <a:pt x="9" y="27"/>
                    <a:pt x="7" y="31"/>
                  </a:cubicBezTo>
                  <a:cubicBezTo>
                    <a:pt x="5" y="35"/>
                    <a:pt x="4" y="39"/>
                    <a:pt x="4" y="43"/>
                  </a:cubicBezTo>
                  <a:cubicBezTo>
                    <a:pt x="5" y="51"/>
                    <a:pt x="9" y="58"/>
                    <a:pt x="15" y="62"/>
                  </a:cubicBezTo>
                  <a:cubicBezTo>
                    <a:pt x="22" y="67"/>
                    <a:pt x="30" y="69"/>
                    <a:pt x="39" y="68"/>
                  </a:cubicBezTo>
                  <a:cubicBezTo>
                    <a:pt x="44" y="68"/>
                    <a:pt x="49" y="67"/>
                    <a:pt x="54" y="65"/>
                  </a:cubicBezTo>
                  <a:cubicBezTo>
                    <a:pt x="58" y="63"/>
                    <a:pt x="62" y="61"/>
                    <a:pt x="65" y="59"/>
                  </a:cubicBezTo>
                  <a:cubicBezTo>
                    <a:pt x="69" y="56"/>
                    <a:pt x="72" y="52"/>
                    <a:pt x="74" y="48"/>
                  </a:cubicBezTo>
                  <a:cubicBezTo>
                    <a:pt x="76" y="44"/>
                    <a:pt x="77" y="39"/>
                    <a:pt x="76" y="35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1583734" y="668705"/>
              <a:ext cx="91361" cy="92596"/>
            </a:xfrm>
            <a:custGeom>
              <a:avLst/>
              <a:gdLst>
                <a:gd name="T0" fmla="*/ 3 w 83"/>
                <a:gd name="T1" fmla="*/ 55 h 84"/>
                <a:gd name="T2" fmla="*/ 6 w 83"/>
                <a:gd name="T3" fmla="*/ 55 h 84"/>
                <a:gd name="T4" fmla="*/ 6 w 83"/>
                <a:gd name="T5" fmla="*/ 56 h 84"/>
                <a:gd name="T6" fmla="*/ 7 w 83"/>
                <a:gd name="T7" fmla="*/ 63 h 84"/>
                <a:gd name="T8" fmla="*/ 14 w 83"/>
                <a:gd name="T9" fmla="*/ 65 h 84"/>
                <a:gd name="T10" fmla="*/ 46 w 83"/>
                <a:gd name="T11" fmla="*/ 68 h 84"/>
                <a:gd name="T12" fmla="*/ 57 w 83"/>
                <a:gd name="T13" fmla="*/ 68 h 84"/>
                <a:gd name="T14" fmla="*/ 65 w 83"/>
                <a:gd name="T15" fmla="*/ 66 h 84"/>
                <a:gd name="T16" fmla="*/ 72 w 83"/>
                <a:gd name="T17" fmla="*/ 58 h 84"/>
                <a:gd name="T18" fmla="*/ 76 w 83"/>
                <a:gd name="T19" fmla="*/ 47 h 84"/>
                <a:gd name="T20" fmla="*/ 74 w 83"/>
                <a:gd name="T21" fmla="*/ 34 h 84"/>
                <a:gd name="T22" fmla="*/ 69 w 83"/>
                <a:gd name="T23" fmla="*/ 25 h 84"/>
                <a:gd name="T24" fmla="*/ 61 w 83"/>
                <a:gd name="T25" fmla="*/ 21 h 84"/>
                <a:gd name="T26" fmla="*/ 48 w 83"/>
                <a:gd name="T27" fmla="*/ 19 h 84"/>
                <a:gd name="T28" fmla="*/ 18 w 83"/>
                <a:gd name="T29" fmla="*/ 16 h 84"/>
                <a:gd name="T30" fmla="*/ 11 w 83"/>
                <a:gd name="T31" fmla="*/ 18 h 84"/>
                <a:gd name="T32" fmla="*/ 9 w 83"/>
                <a:gd name="T33" fmla="*/ 24 h 84"/>
                <a:gd name="T34" fmla="*/ 8 w 83"/>
                <a:gd name="T35" fmla="*/ 25 h 84"/>
                <a:gd name="T36" fmla="*/ 6 w 83"/>
                <a:gd name="T37" fmla="*/ 25 h 84"/>
                <a:gd name="T38" fmla="*/ 8 w 83"/>
                <a:gd name="T39" fmla="*/ 0 h 84"/>
                <a:gd name="T40" fmla="*/ 11 w 83"/>
                <a:gd name="T41" fmla="*/ 1 h 84"/>
                <a:gd name="T42" fmla="*/ 11 w 83"/>
                <a:gd name="T43" fmla="*/ 2 h 84"/>
                <a:gd name="T44" fmla="*/ 12 w 83"/>
                <a:gd name="T45" fmla="*/ 9 h 84"/>
                <a:gd name="T46" fmla="*/ 19 w 83"/>
                <a:gd name="T47" fmla="*/ 11 h 84"/>
                <a:gd name="T48" fmla="*/ 51 w 83"/>
                <a:gd name="T49" fmla="*/ 14 h 84"/>
                <a:gd name="T50" fmla="*/ 76 w 83"/>
                <a:gd name="T51" fmla="*/ 24 h 84"/>
                <a:gd name="T52" fmla="*/ 82 w 83"/>
                <a:gd name="T53" fmla="*/ 49 h 84"/>
                <a:gd name="T54" fmla="*/ 71 w 83"/>
                <a:gd name="T55" fmla="*/ 72 h 84"/>
                <a:gd name="T56" fmla="*/ 45 w 83"/>
                <a:gd name="T57" fmla="*/ 78 h 84"/>
                <a:gd name="T58" fmla="*/ 13 w 83"/>
                <a:gd name="T59" fmla="*/ 75 h 84"/>
                <a:gd name="T60" fmla="*/ 6 w 83"/>
                <a:gd name="T61" fmla="*/ 76 h 84"/>
                <a:gd name="T62" fmla="*/ 3 w 83"/>
                <a:gd name="T63" fmla="*/ 82 h 84"/>
                <a:gd name="T64" fmla="*/ 3 w 83"/>
                <a:gd name="T65" fmla="*/ 84 h 84"/>
                <a:gd name="T66" fmla="*/ 0 w 83"/>
                <a:gd name="T67" fmla="*/ 83 h 84"/>
                <a:gd name="T68" fmla="*/ 3 w 83"/>
                <a:gd name="T69" fmla="*/ 5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84">
                  <a:moveTo>
                    <a:pt x="3" y="55"/>
                  </a:moveTo>
                  <a:cubicBezTo>
                    <a:pt x="6" y="55"/>
                    <a:pt x="6" y="55"/>
                    <a:pt x="6" y="55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5" y="59"/>
                    <a:pt x="6" y="61"/>
                    <a:pt x="7" y="63"/>
                  </a:cubicBezTo>
                  <a:cubicBezTo>
                    <a:pt x="8" y="64"/>
                    <a:pt x="11" y="65"/>
                    <a:pt x="14" y="65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51" y="69"/>
                    <a:pt x="54" y="69"/>
                    <a:pt x="57" y="68"/>
                  </a:cubicBezTo>
                  <a:cubicBezTo>
                    <a:pt x="60" y="68"/>
                    <a:pt x="63" y="67"/>
                    <a:pt x="65" y="66"/>
                  </a:cubicBezTo>
                  <a:cubicBezTo>
                    <a:pt x="68" y="64"/>
                    <a:pt x="70" y="61"/>
                    <a:pt x="72" y="58"/>
                  </a:cubicBezTo>
                  <a:cubicBezTo>
                    <a:pt x="74" y="55"/>
                    <a:pt x="75" y="51"/>
                    <a:pt x="76" y="47"/>
                  </a:cubicBezTo>
                  <a:cubicBezTo>
                    <a:pt x="76" y="42"/>
                    <a:pt x="76" y="38"/>
                    <a:pt x="74" y="34"/>
                  </a:cubicBezTo>
                  <a:cubicBezTo>
                    <a:pt x="73" y="30"/>
                    <a:pt x="71" y="27"/>
                    <a:pt x="69" y="25"/>
                  </a:cubicBezTo>
                  <a:cubicBezTo>
                    <a:pt x="67" y="23"/>
                    <a:pt x="64" y="22"/>
                    <a:pt x="61" y="21"/>
                  </a:cubicBezTo>
                  <a:cubicBezTo>
                    <a:pt x="58" y="20"/>
                    <a:pt x="54" y="20"/>
                    <a:pt x="48" y="19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3" y="17"/>
                    <a:pt x="11" y="18"/>
                  </a:cubicBezTo>
                  <a:cubicBezTo>
                    <a:pt x="10" y="19"/>
                    <a:pt x="9" y="21"/>
                    <a:pt x="9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5"/>
                    <a:pt x="11" y="7"/>
                    <a:pt x="12" y="9"/>
                  </a:cubicBezTo>
                  <a:cubicBezTo>
                    <a:pt x="13" y="10"/>
                    <a:pt x="16" y="11"/>
                    <a:pt x="19" y="1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62" y="15"/>
                    <a:pt x="71" y="19"/>
                    <a:pt x="76" y="24"/>
                  </a:cubicBezTo>
                  <a:cubicBezTo>
                    <a:pt x="81" y="30"/>
                    <a:pt x="83" y="38"/>
                    <a:pt x="82" y="49"/>
                  </a:cubicBezTo>
                  <a:cubicBezTo>
                    <a:pt x="81" y="60"/>
                    <a:pt x="77" y="68"/>
                    <a:pt x="71" y="72"/>
                  </a:cubicBezTo>
                  <a:cubicBezTo>
                    <a:pt x="65" y="77"/>
                    <a:pt x="56" y="79"/>
                    <a:pt x="45" y="78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0" y="74"/>
                    <a:pt x="7" y="75"/>
                    <a:pt x="6" y="76"/>
                  </a:cubicBezTo>
                  <a:cubicBezTo>
                    <a:pt x="4" y="77"/>
                    <a:pt x="3" y="79"/>
                    <a:pt x="3" y="82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3" y="55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1601430" y="553065"/>
              <a:ext cx="96711" cy="74899"/>
            </a:xfrm>
            <a:custGeom>
              <a:avLst/>
              <a:gdLst>
                <a:gd name="T0" fmla="*/ 74 w 88"/>
                <a:gd name="T1" fmla="*/ 45 h 68"/>
                <a:gd name="T2" fmla="*/ 81 w 88"/>
                <a:gd name="T3" fmla="*/ 45 h 68"/>
                <a:gd name="T4" fmla="*/ 85 w 88"/>
                <a:gd name="T5" fmla="*/ 40 h 68"/>
                <a:gd name="T6" fmla="*/ 85 w 88"/>
                <a:gd name="T7" fmla="*/ 39 h 68"/>
                <a:gd name="T8" fmla="*/ 88 w 88"/>
                <a:gd name="T9" fmla="*/ 39 h 68"/>
                <a:gd name="T10" fmla="*/ 79 w 88"/>
                <a:gd name="T11" fmla="*/ 67 h 68"/>
                <a:gd name="T12" fmla="*/ 77 w 88"/>
                <a:gd name="T13" fmla="*/ 66 h 68"/>
                <a:gd name="T14" fmla="*/ 77 w 88"/>
                <a:gd name="T15" fmla="*/ 65 h 68"/>
                <a:gd name="T16" fmla="*/ 77 w 88"/>
                <a:gd name="T17" fmla="*/ 58 h 68"/>
                <a:gd name="T18" fmla="*/ 71 w 88"/>
                <a:gd name="T19" fmla="*/ 54 h 68"/>
                <a:gd name="T20" fmla="*/ 14 w 88"/>
                <a:gd name="T21" fmla="*/ 37 h 68"/>
                <a:gd name="T22" fmla="*/ 10 w 88"/>
                <a:gd name="T23" fmla="*/ 51 h 68"/>
                <a:gd name="T24" fmla="*/ 10 w 88"/>
                <a:gd name="T25" fmla="*/ 59 h 68"/>
                <a:gd name="T26" fmla="*/ 20 w 88"/>
                <a:gd name="T27" fmla="*/ 66 h 68"/>
                <a:gd name="T28" fmla="*/ 19 w 88"/>
                <a:gd name="T29" fmla="*/ 68 h 68"/>
                <a:gd name="T30" fmla="*/ 0 w 88"/>
                <a:gd name="T31" fmla="*/ 60 h 68"/>
                <a:gd name="T32" fmla="*/ 1 w 88"/>
                <a:gd name="T33" fmla="*/ 58 h 68"/>
                <a:gd name="T34" fmla="*/ 2 w 88"/>
                <a:gd name="T35" fmla="*/ 58 h 68"/>
                <a:gd name="T36" fmla="*/ 4 w 88"/>
                <a:gd name="T37" fmla="*/ 55 h 68"/>
                <a:gd name="T38" fmla="*/ 18 w 88"/>
                <a:gd name="T39" fmla="*/ 7 h 68"/>
                <a:gd name="T40" fmla="*/ 19 w 88"/>
                <a:gd name="T41" fmla="*/ 4 h 68"/>
                <a:gd name="T42" fmla="*/ 18 w 88"/>
                <a:gd name="T43" fmla="*/ 2 h 68"/>
                <a:gd name="T44" fmla="*/ 19 w 88"/>
                <a:gd name="T45" fmla="*/ 0 h 68"/>
                <a:gd name="T46" fmla="*/ 39 w 88"/>
                <a:gd name="T47" fmla="*/ 4 h 68"/>
                <a:gd name="T48" fmla="*/ 38 w 88"/>
                <a:gd name="T49" fmla="*/ 7 h 68"/>
                <a:gd name="T50" fmla="*/ 26 w 88"/>
                <a:gd name="T51" fmla="*/ 6 h 68"/>
                <a:gd name="T52" fmla="*/ 21 w 88"/>
                <a:gd name="T53" fmla="*/ 13 h 68"/>
                <a:gd name="T54" fmla="*/ 17 w 88"/>
                <a:gd name="T55" fmla="*/ 28 h 68"/>
                <a:gd name="T56" fmla="*/ 74 w 88"/>
                <a:gd name="T57" fmla="*/ 4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" h="68">
                  <a:moveTo>
                    <a:pt x="74" y="45"/>
                  </a:moveTo>
                  <a:cubicBezTo>
                    <a:pt x="77" y="46"/>
                    <a:pt x="79" y="46"/>
                    <a:pt x="81" y="45"/>
                  </a:cubicBezTo>
                  <a:cubicBezTo>
                    <a:pt x="83" y="44"/>
                    <a:pt x="84" y="43"/>
                    <a:pt x="85" y="40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8" y="62"/>
                    <a:pt x="78" y="60"/>
                    <a:pt x="77" y="58"/>
                  </a:cubicBezTo>
                  <a:cubicBezTo>
                    <a:pt x="76" y="57"/>
                    <a:pt x="74" y="55"/>
                    <a:pt x="71" y="5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5"/>
                    <a:pt x="8" y="58"/>
                    <a:pt x="10" y="59"/>
                  </a:cubicBezTo>
                  <a:cubicBezTo>
                    <a:pt x="11" y="61"/>
                    <a:pt x="14" y="63"/>
                    <a:pt x="20" y="66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7"/>
                    <a:pt x="3" y="56"/>
                    <a:pt x="4" y="5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5"/>
                    <a:pt x="19" y="4"/>
                    <a:pt x="19" y="4"/>
                  </a:cubicBezTo>
                  <a:cubicBezTo>
                    <a:pt x="19" y="3"/>
                    <a:pt x="19" y="2"/>
                    <a:pt x="1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2" y="6"/>
                    <a:pt x="28" y="5"/>
                    <a:pt x="26" y="6"/>
                  </a:cubicBezTo>
                  <a:cubicBezTo>
                    <a:pt x="24" y="7"/>
                    <a:pt x="23" y="9"/>
                    <a:pt x="21" y="13"/>
                  </a:cubicBezTo>
                  <a:cubicBezTo>
                    <a:pt x="17" y="28"/>
                    <a:pt x="17" y="28"/>
                    <a:pt x="17" y="28"/>
                  </a:cubicBezTo>
                  <a:lnTo>
                    <a:pt x="74" y="45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1644230" y="428781"/>
              <a:ext cx="117699" cy="118933"/>
            </a:xfrm>
            <a:custGeom>
              <a:avLst/>
              <a:gdLst>
                <a:gd name="T0" fmla="*/ 65 w 107"/>
                <a:gd name="T1" fmla="*/ 86 h 108"/>
                <a:gd name="T2" fmla="*/ 72 w 107"/>
                <a:gd name="T3" fmla="*/ 87 h 108"/>
                <a:gd name="T4" fmla="*/ 77 w 107"/>
                <a:gd name="T5" fmla="*/ 83 h 108"/>
                <a:gd name="T6" fmla="*/ 78 w 107"/>
                <a:gd name="T7" fmla="*/ 82 h 108"/>
                <a:gd name="T8" fmla="*/ 80 w 107"/>
                <a:gd name="T9" fmla="*/ 83 h 108"/>
                <a:gd name="T10" fmla="*/ 65 w 107"/>
                <a:gd name="T11" fmla="*/ 108 h 108"/>
                <a:gd name="T12" fmla="*/ 63 w 107"/>
                <a:gd name="T13" fmla="*/ 107 h 108"/>
                <a:gd name="T14" fmla="*/ 63 w 107"/>
                <a:gd name="T15" fmla="*/ 106 h 108"/>
                <a:gd name="T16" fmla="*/ 65 w 107"/>
                <a:gd name="T17" fmla="*/ 99 h 108"/>
                <a:gd name="T18" fmla="*/ 60 w 107"/>
                <a:gd name="T19" fmla="*/ 94 h 108"/>
                <a:gd name="T20" fmla="*/ 15 w 107"/>
                <a:gd name="T21" fmla="*/ 66 h 108"/>
                <a:gd name="T22" fmla="*/ 8 w 107"/>
                <a:gd name="T23" fmla="*/ 65 h 108"/>
                <a:gd name="T24" fmla="*/ 3 w 107"/>
                <a:gd name="T25" fmla="*/ 69 h 108"/>
                <a:gd name="T26" fmla="*/ 2 w 107"/>
                <a:gd name="T27" fmla="*/ 70 h 108"/>
                <a:gd name="T28" fmla="*/ 0 w 107"/>
                <a:gd name="T29" fmla="*/ 69 h 108"/>
                <a:gd name="T30" fmla="*/ 15 w 107"/>
                <a:gd name="T31" fmla="*/ 44 h 108"/>
                <a:gd name="T32" fmla="*/ 17 w 107"/>
                <a:gd name="T33" fmla="*/ 45 h 108"/>
                <a:gd name="T34" fmla="*/ 17 w 107"/>
                <a:gd name="T35" fmla="*/ 46 h 108"/>
                <a:gd name="T36" fmla="*/ 15 w 107"/>
                <a:gd name="T37" fmla="*/ 53 h 108"/>
                <a:gd name="T38" fmla="*/ 20 w 107"/>
                <a:gd name="T39" fmla="*/ 58 h 108"/>
                <a:gd name="T40" fmla="*/ 40 w 107"/>
                <a:gd name="T41" fmla="*/ 71 h 108"/>
                <a:gd name="T42" fmla="*/ 62 w 107"/>
                <a:gd name="T43" fmla="*/ 35 h 108"/>
                <a:gd name="T44" fmla="*/ 41 w 107"/>
                <a:gd name="T45" fmla="*/ 22 h 108"/>
                <a:gd name="T46" fmla="*/ 35 w 107"/>
                <a:gd name="T47" fmla="*/ 20 h 108"/>
                <a:gd name="T48" fmla="*/ 29 w 107"/>
                <a:gd name="T49" fmla="*/ 25 h 108"/>
                <a:gd name="T50" fmla="*/ 29 w 107"/>
                <a:gd name="T51" fmla="*/ 26 h 108"/>
                <a:gd name="T52" fmla="*/ 27 w 107"/>
                <a:gd name="T53" fmla="*/ 24 h 108"/>
                <a:gd name="T54" fmla="*/ 42 w 107"/>
                <a:gd name="T55" fmla="*/ 0 h 108"/>
                <a:gd name="T56" fmla="*/ 44 w 107"/>
                <a:gd name="T57" fmla="*/ 1 h 108"/>
                <a:gd name="T58" fmla="*/ 43 w 107"/>
                <a:gd name="T59" fmla="*/ 2 h 108"/>
                <a:gd name="T60" fmla="*/ 42 w 107"/>
                <a:gd name="T61" fmla="*/ 9 h 108"/>
                <a:gd name="T62" fmla="*/ 46 w 107"/>
                <a:gd name="T63" fmla="*/ 14 h 108"/>
                <a:gd name="T64" fmla="*/ 92 w 107"/>
                <a:gd name="T65" fmla="*/ 41 h 108"/>
                <a:gd name="T66" fmla="*/ 99 w 107"/>
                <a:gd name="T67" fmla="*/ 43 h 108"/>
                <a:gd name="T68" fmla="*/ 104 w 107"/>
                <a:gd name="T69" fmla="*/ 38 h 108"/>
                <a:gd name="T70" fmla="*/ 104 w 107"/>
                <a:gd name="T71" fmla="*/ 38 h 108"/>
                <a:gd name="T72" fmla="*/ 107 w 107"/>
                <a:gd name="T73" fmla="*/ 39 h 108"/>
                <a:gd name="T74" fmla="*/ 92 w 107"/>
                <a:gd name="T75" fmla="*/ 64 h 108"/>
                <a:gd name="T76" fmla="*/ 89 w 107"/>
                <a:gd name="T77" fmla="*/ 62 h 108"/>
                <a:gd name="T78" fmla="*/ 90 w 107"/>
                <a:gd name="T79" fmla="*/ 61 h 108"/>
                <a:gd name="T80" fmla="*/ 92 w 107"/>
                <a:gd name="T81" fmla="*/ 55 h 108"/>
                <a:gd name="T82" fmla="*/ 87 w 107"/>
                <a:gd name="T83" fmla="*/ 49 h 108"/>
                <a:gd name="T84" fmla="*/ 65 w 107"/>
                <a:gd name="T85" fmla="*/ 36 h 108"/>
                <a:gd name="T86" fmla="*/ 43 w 107"/>
                <a:gd name="T87" fmla="*/ 72 h 108"/>
                <a:gd name="T88" fmla="*/ 65 w 107"/>
                <a:gd name="T89" fmla="*/ 8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7" h="108">
                  <a:moveTo>
                    <a:pt x="65" y="86"/>
                  </a:moveTo>
                  <a:cubicBezTo>
                    <a:pt x="68" y="87"/>
                    <a:pt x="70" y="88"/>
                    <a:pt x="72" y="87"/>
                  </a:cubicBezTo>
                  <a:cubicBezTo>
                    <a:pt x="74" y="87"/>
                    <a:pt x="76" y="85"/>
                    <a:pt x="77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3"/>
                    <a:pt x="65" y="101"/>
                    <a:pt x="65" y="99"/>
                  </a:cubicBezTo>
                  <a:cubicBezTo>
                    <a:pt x="64" y="97"/>
                    <a:pt x="63" y="95"/>
                    <a:pt x="60" y="94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2" y="65"/>
                    <a:pt x="10" y="64"/>
                    <a:pt x="8" y="65"/>
                  </a:cubicBezTo>
                  <a:cubicBezTo>
                    <a:pt x="6" y="65"/>
                    <a:pt x="4" y="67"/>
                    <a:pt x="3" y="69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5" y="49"/>
                    <a:pt x="14" y="51"/>
                    <a:pt x="15" y="53"/>
                  </a:cubicBezTo>
                  <a:cubicBezTo>
                    <a:pt x="15" y="55"/>
                    <a:pt x="17" y="57"/>
                    <a:pt x="20" y="58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9" y="20"/>
                    <a:pt x="36" y="20"/>
                    <a:pt x="35" y="20"/>
                  </a:cubicBezTo>
                  <a:cubicBezTo>
                    <a:pt x="33" y="21"/>
                    <a:pt x="31" y="22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2" y="5"/>
                    <a:pt x="41" y="7"/>
                    <a:pt x="42" y="9"/>
                  </a:cubicBezTo>
                  <a:cubicBezTo>
                    <a:pt x="42" y="11"/>
                    <a:pt x="44" y="12"/>
                    <a:pt x="46" y="14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5" y="43"/>
                    <a:pt x="97" y="43"/>
                    <a:pt x="99" y="43"/>
                  </a:cubicBezTo>
                  <a:cubicBezTo>
                    <a:pt x="101" y="43"/>
                    <a:pt x="102" y="41"/>
                    <a:pt x="104" y="3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2" y="59"/>
                    <a:pt x="92" y="56"/>
                    <a:pt x="92" y="55"/>
                  </a:cubicBezTo>
                  <a:cubicBezTo>
                    <a:pt x="91" y="53"/>
                    <a:pt x="90" y="51"/>
                    <a:pt x="87" y="49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43" y="72"/>
                    <a:pt x="43" y="72"/>
                    <a:pt x="43" y="72"/>
                  </a:cubicBezTo>
                  <a:lnTo>
                    <a:pt x="65" y="86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1723656" y="348533"/>
              <a:ext cx="100826" cy="102471"/>
            </a:xfrm>
            <a:custGeom>
              <a:avLst/>
              <a:gdLst>
                <a:gd name="T0" fmla="*/ 51 w 92"/>
                <a:gd name="T1" fmla="*/ 93 h 93"/>
                <a:gd name="T2" fmla="*/ 49 w 92"/>
                <a:gd name="T3" fmla="*/ 91 h 93"/>
                <a:gd name="T4" fmla="*/ 50 w 92"/>
                <a:gd name="T5" fmla="*/ 90 h 93"/>
                <a:gd name="T6" fmla="*/ 55 w 92"/>
                <a:gd name="T7" fmla="*/ 82 h 93"/>
                <a:gd name="T8" fmla="*/ 52 w 92"/>
                <a:gd name="T9" fmla="*/ 75 h 93"/>
                <a:gd name="T10" fmla="*/ 15 w 92"/>
                <a:gd name="T11" fmla="*/ 38 h 93"/>
                <a:gd name="T12" fmla="*/ 8 w 92"/>
                <a:gd name="T13" fmla="*/ 34 h 93"/>
                <a:gd name="T14" fmla="*/ 2 w 92"/>
                <a:gd name="T15" fmla="*/ 38 h 93"/>
                <a:gd name="T16" fmla="*/ 1 w 92"/>
                <a:gd name="T17" fmla="*/ 38 h 93"/>
                <a:gd name="T18" fmla="*/ 0 w 92"/>
                <a:gd name="T19" fmla="*/ 37 h 93"/>
                <a:gd name="T20" fmla="*/ 36 w 92"/>
                <a:gd name="T21" fmla="*/ 0 h 93"/>
                <a:gd name="T22" fmla="*/ 49 w 92"/>
                <a:gd name="T23" fmla="*/ 12 h 93"/>
                <a:gd name="T24" fmla="*/ 47 w 92"/>
                <a:gd name="T25" fmla="*/ 14 h 93"/>
                <a:gd name="T26" fmla="*/ 37 w 92"/>
                <a:gd name="T27" fmla="*/ 9 h 93"/>
                <a:gd name="T28" fmla="*/ 27 w 92"/>
                <a:gd name="T29" fmla="*/ 15 h 93"/>
                <a:gd name="T30" fmla="*/ 16 w 92"/>
                <a:gd name="T31" fmla="*/ 26 h 93"/>
                <a:gd name="T32" fmla="*/ 38 w 92"/>
                <a:gd name="T33" fmla="*/ 47 h 93"/>
                <a:gd name="T34" fmla="*/ 48 w 92"/>
                <a:gd name="T35" fmla="*/ 37 h 93"/>
                <a:gd name="T36" fmla="*/ 53 w 92"/>
                <a:gd name="T37" fmla="*/ 30 h 93"/>
                <a:gd name="T38" fmla="*/ 49 w 92"/>
                <a:gd name="T39" fmla="*/ 23 h 93"/>
                <a:gd name="T40" fmla="*/ 51 w 92"/>
                <a:gd name="T41" fmla="*/ 22 h 93"/>
                <a:gd name="T42" fmla="*/ 67 w 92"/>
                <a:gd name="T43" fmla="*/ 38 h 93"/>
                <a:gd name="T44" fmla="*/ 66 w 92"/>
                <a:gd name="T45" fmla="*/ 40 h 93"/>
                <a:gd name="T46" fmla="*/ 59 w 92"/>
                <a:gd name="T47" fmla="*/ 35 h 93"/>
                <a:gd name="T48" fmla="*/ 51 w 92"/>
                <a:gd name="T49" fmla="*/ 41 h 93"/>
                <a:gd name="T50" fmla="*/ 41 w 92"/>
                <a:gd name="T51" fmla="*/ 51 h 93"/>
                <a:gd name="T52" fmla="*/ 57 w 92"/>
                <a:gd name="T53" fmla="*/ 66 h 93"/>
                <a:gd name="T54" fmla="*/ 64 w 92"/>
                <a:gd name="T55" fmla="*/ 71 h 93"/>
                <a:gd name="T56" fmla="*/ 71 w 92"/>
                <a:gd name="T57" fmla="*/ 66 h 93"/>
                <a:gd name="T58" fmla="*/ 78 w 92"/>
                <a:gd name="T59" fmla="*/ 60 h 93"/>
                <a:gd name="T60" fmla="*/ 83 w 92"/>
                <a:gd name="T61" fmla="*/ 50 h 93"/>
                <a:gd name="T62" fmla="*/ 78 w 92"/>
                <a:gd name="T63" fmla="*/ 40 h 93"/>
                <a:gd name="T64" fmla="*/ 80 w 92"/>
                <a:gd name="T65" fmla="*/ 38 h 93"/>
                <a:gd name="T66" fmla="*/ 92 w 92"/>
                <a:gd name="T67" fmla="*/ 52 h 93"/>
                <a:gd name="T68" fmla="*/ 51 w 92"/>
                <a:gd name="T6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93">
                  <a:moveTo>
                    <a:pt x="51" y="93"/>
                  </a:moveTo>
                  <a:cubicBezTo>
                    <a:pt x="49" y="91"/>
                    <a:pt x="49" y="91"/>
                    <a:pt x="49" y="91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3" y="87"/>
                    <a:pt x="55" y="84"/>
                    <a:pt x="55" y="82"/>
                  </a:cubicBezTo>
                  <a:cubicBezTo>
                    <a:pt x="55" y="80"/>
                    <a:pt x="54" y="78"/>
                    <a:pt x="52" y="75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2" y="36"/>
                    <a:pt x="10" y="35"/>
                    <a:pt x="8" y="34"/>
                  </a:cubicBezTo>
                  <a:cubicBezTo>
                    <a:pt x="6" y="34"/>
                    <a:pt x="4" y="36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3" y="10"/>
                    <a:pt x="40" y="9"/>
                    <a:pt x="37" y="9"/>
                  </a:cubicBezTo>
                  <a:cubicBezTo>
                    <a:pt x="35" y="9"/>
                    <a:pt x="32" y="11"/>
                    <a:pt x="27" y="15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4"/>
                    <a:pt x="53" y="32"/>
                    <a:pt x="53" y="30"/>
                  </a:cubicBezTo>
                  <a:cubicBezTo>
                    <a:pt x="53" y="28"/>
                    <a:pt x="51" y="26"/>
                    <a:pt x="49" y="23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3" y="37"/>
                    <a:pt x="60" y="36"/>
                    <a:pt x="59" y="35"/>
                  </a:cubicBezTo>
                  <a:cubicBezTo>
                    <a:pt x="57" y="35"/>
                    <a:pt x="54" y="37"/>
                    <a:pt x="51" y="4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60" y="69"/>
                    <a:pt x="62" y="71"/>
                    <a:pt x="64" y="71"/>
                  </a:cubicBezTo>
                  <a:cubicBezTo>
                    <a:pt x="66" y="71"/>
                    <a:pt x="68" y="69"/>
                    <a:pt x="71" y="66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81" y="56"/>
                    <a:pt x="83" y="53"/>
                    <a:pt x="83" y="50"/>
                  </a:cubicBezTo>
                  <a:cubicBezTo>
                    <a:pt x="83" y="48"/>
                    <a:pt x="81" y="44"/>
                    <a:pt x="78" y="40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92" y="52"/>
                    <a:pt x="92" y="52"/>
                    <a:pt x="92" y="52"/>
                  </a:cubicBezTo>
                  <a:lnTo>
                    <a:pt x="51" y="93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1826952" y="292563"/>
              <a:ext cx="84365" cy="95476"/>
            </a:xfrm>
            <a:custGeom>
              <a:avLst/>
              <a:gdLst>
                <a:gd name="T0" fmla="*/ 16 w 77"/>
                <a:gd name="T1" fmla="*/ 87 h 87"/>
                <a:gd name="T2" fmla="*/ 15 w 77"/>
                <a:gd name="T3" fmla="*/ 85 h 87"/>
                <a:gd name="T4" fmla="*/ 19 w 77"/>
                <a:gd name="T5" fmla="*/ 80 h 87"/>
                <a:gd name="T6" fmla="*/ 18 w 77"/>
                <a:gd name="T7" fmla="*/ 71 h 87"/>
                <a:gd name="T8" fmla="*/ 3 w 77"/>
                <a:gd name="T9" fmla="*/ 11 h 87"/>
                <a:gd name="T10" fmla="*/ 3 w 77"/>
                <a:gd name="T11" fmla="*/ 9 h 87"/>
                <a:gd name="T12" fmla="*/ 2 w 77"/>
                <a:gd name="T13" fmla="*/ 7 h 87"/>
                <a:gd name="T14" fmla="*/ 1 w 77"/>
                <a:gd name="T15" fmla="*/ 6 h 87"/>
                <a:gd name="T16" fmla="*/ 0 w 77"/>
                <a:gd name="T17" fmla="*/ 5 h 87"/>
                <a:gd name="T18" fmla="*/ 8 w 77"/>
                <a:gd name="T19" fmla="*/ 0 h 87"/>
                <a:gd name="T20" fmla="*/ 61 w 77"/>
                <a:gd name="T21" fmla="*/ 43 h 87"/>
                <a:gd name="T22" fmla="*/ 69 w 77"/>
                <a:gd name="T23" fmla="*/ 48 h 87"/>
                <a:gd name="T24" fmla="*/ 75 w 77"/>
                <a:gd name="T25" fmla="*/ 46 h 87"/>
                <a:gd name="T26" fmla="*/ 75 w 77"/>
                <a:gd name="T27" fmla="*/ 46 h 87"/>
                <a:gd name="T28" fmla="*/ 77 w 77"/>
                <a:gd name="T29" fmla="*/ 48 h 87"/>
                <a:gd name="T30" fmla="*/ 52 w 77"/>
                <a:gd name="T31" fmla="*/ 64 h 87"/>
                <a:gd name="T32" fmla="*/ 51 w 77"/>
                <a:gd name="T33" fmla="*/ 62 h 87"/>
                <a:gd name="T34" fmla="*/ 51 w 77"/>
                <a:gd name="T35" fmla="*/ 62 h 87"/>
                <a:gd name="T36" fmla="*/ 54 w 77"/>
                <a:gd name="T37" fmla="*/ 60 h 87"/>
                <a:gd name="T38" fmla="*/ 58 w 77"/>
                <a:gd name="T39" fmla="*/ 56 h 87"/>
                <a:gd name="T40" fmla="*/ 58 w 77"/>
                <a:gd name="T41" fmla="*/ 52 h 87"/>
                <a:gd name="T42" fmla="*/ 57 w 77"/>
                <a:gd name="T43" fmla="*/ 51 h 87"/>
                <a:gd name="T44" fmla="*/ 54 w 77"/>
                <a:gd name="T45" fmla="*/ 49 h 87"/>
                <a:gd name="T46" fmla="*/ 36 w 77"/>
                <a:gd name="T47" fmla="*/ 34 h 87"/>
                <a:gd name="T48" fmla="*/ 17 w 77"/>
                <a:gd name="T49" fmla="*/ 46 h 87"/>
                <a:gd name="T50" fmla="*/ 23 w 77"/>
                <a:gd name="T51" fmla="*/ 69 h 87"/>
                <a:gd name="T52" fmla="*/ 24 w 77"/>
                <a:gd name="T53" fmla="*/ 71 h 87"/>
                <a:gd name="T54" fmla="*/ 25 w 77"/>
                <a:gd name="T55" fmla="*/ 73 h 87"/>
                <a:gd name="T56" fmla="*/ 28 w 77"/>
                <a:gd name="T57" fmla="*/ 75 h 87"/>
                <a:gd name="T58" fmla="*/ 33 w 77"/>
                <a:gd name="T59" fmla="*/ 73 h 87"/>
                <a:gd name="T60" fmla="*/ 35 w 77"/>
                <a:gd name="T61" fmla="*/ 71 h 87"/>
                <a:gd name="T62" fmla="*/ 36 w 77"/>
                <a:gd name="T63" fmla="*/ 71 h 87"/>
                <a:gd name="T64" fmla="*/ 37 w 77"/>
                <a:gd name="T65" fmla="*/ 73 h 87"/>
                <a:gd name="T66" fmla="*/ 16 w 77"/>
                <a:gd name="T67" fmla="*/ 87 h 87"/>
                <a:gd name="T68" fmla="*/ 16 w 77"/>
                <a:gd name="T69" fmla="*/ 42 h 87"/>
                <a:gd name="T70" fmla="*/ 32 w 77"/>
                <a:gd name="T71" fmla="*/ 31 h 87"/>
                <a:gd name="T72" fmla="*/ 9 w 77"/>
                <a:gd name="T73" fmla="*/ 12 h 87"/>
                <a:gd name="T74" fmla="*/ 16 w 77"/>
                <a:gd name="T75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7">
                  <a:moveTo>
                    <a:pt x="16" y="87"/>
                  </a:moveTo>
                  <a:cubicBezTo>
                    <a:pt x="15" y="85"/>
                    <a:pt x="15" y="85"/>
                    <a:pt x="15" y="85"/>
                  </a:cubicBezTo>
                  <a:cubicBezTo>
                    <a:pt x="17" y="83"/>
                    <a:pt x="19" y="82"/>
                    <a:pt x="19" y="80"/>
                  </a:cubicBezTo>
                  <a:cubicBezTo>
                    <a:pt x="20" y="79"/>
                    <a:pt x="20" y="75"/>
                    <a:pt x="18" y="7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9"/>
                    <a:pt x="3" y="9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1" y="6"/>
                    <a:pt x="0" y="5"/>
                    <a:pt x="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5" y="46"/>
                    <a:pt x="68" y="47"/>
                    <a:pt x="69" y="48"/>
                  </a:cubicBezTo>
                  <a:cubicBezTo>
                    <a:pt x="71" y="48"/>
                    <a:pt x="73" y="47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2" y="61"/>
                    <a:pt x="53" y="60"/>
                    <a:pt x="54" y="60"/>
                  </a:cubicBezTo>
                  <a:cubicBezTo>
                    <a:pt x="56" y="58"/>
                    <a:pt x="58" y="57"/>
                    <a:pt x="58" y="56"/>
                  </a:cubicBezTo>
                  <a:cubicBezTo>
                    <a:pt x="59" y="55"/>
                    <a:pt x="59" y="53"/>
                    <a:pt x="58" y="52"/>
                  </a:cubicBezTo>
                  <a:cubicBezTo>
                    <a:pt x="58" y="52"/>
                    <a:pt x="57" y="51"/>
                    <a:pt x="57" y="51"/>
                  </a:cubicBezTo>
                  <a:cubicBezTo>
                    <a:pt x="56" y="50"/>
                    <a:pt x="55" y="49"/>
                    <a:pt x="54" y="49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70"/>
                    <a:pt x="24" y="71"/>
                    <a:pt x="24" y="71"/>
                  </a:cubicBezTo>
                  <a:cubicBezTo>
                    <a:pt x="24" y="72"/>
                    <a:pt x="24" y="73"/>
                    <a:pt x="25" y="73"/>
                  </a:cubicBezTo>
                  <a:cubicBezTo>
                    <a:pt x="25" y="74"/>
                    <a:pt x="27" y="75"/>
                    <a:pt x="28" y="75"/>
                  </a:cubicBezTo>
                  <a:cubicBezTo>
                    <a:pt x="29" y="75"/>
                    <a:pt x="31" y="75"/>
                    <a:pt x="33" y="73"/>
                  </a:cubicBezTo>
                  <a:cubicBezTo>
                    <a:pt x="33" y="73"/>
                    <a:pt x="34" y="72"/>
                    <a:pt x="35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7" y="73"/>
                    <a:pt x="37" y="73"/>
                    <a:pt x="37" y="73"/>
                  </a:cubicBezTo>
                  <a:lnTo>
                    <a:pt x="16" y="87"/>
                  </a:lnTo>
                  <a:close/>
                  <a:moveTo>
                    <a:pt x="16" y="42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16" y="42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910492" y="240711"/>
              <a:ext cx="64611" cy="91361"/>
            </a:xfrm>
            <a:custGeom>
              <a:avLst/>
              <a:gdLst>
                <a:gd name="T0" fmla="*/ 26 w 59"/>
                <a:gd name="T1" fmla="*/ 83 h 83"/>
                <a:gd name="T2" fmla="*/ 17 w 59"/>
                <a:gd name="T3" fmla="*/ 67 h 83"/>
                <a:gd name="T4" fmla="*/ 19 w 59"/>
                <a:gd name="T5" fmla="*/ 67 h 83"/>
                <a:gd name="T6" fmla="*/ 30 w 59"/>
                <a:gd name="T7" fmla="*/ 76 h 83"/>
                <a:gd name="T8" fmla="*/ 42 w 59"/>
                <a:gd name="T9" fmla="*/ 75 h 83"/>
                <a:gd name="T10" fmla="*/ 51 w 59"/>
                <a:gd name="T11" fmla="*/ 68 h 83"/>
                <a:gd name="T12" fmla="*/ 51 w 59"/>
                <a:gd name="T13" fmla="*/ 57 h 83"/>
                <a:gd name="T14" fmla="*/ 32 w 59"/>
                <a:gd name="T15" fmla="*/ 45 h 83"/>
                <a:gd name="T16" fmla="*/ 30 w 59"/>
                <a:gd name="T17" fmla="*/ 45 h 83"/>
                <a:gd name="T18" fmla="*/ 29 w 59"/>
                <a:gd name="T19" fmla="*/ 45 h 83"/>
                <a:gd name="T20" fmla="*/ 9 w 59"/>
                <a:gd name="T21" fmla="*/ 37 h 83"/>
                <a:gd name="T22" fmla="*/ 5 w 59"/>
                <a:gd name="T23" fmla="*/ 33 h 83"/>
                <a:gd name="T24" fmla="*/ 2 w 59"/>
                <a:gd name="T25" fmla="*/ 29 h 83"/>
                <a:gd name="T26" fmla="*/ 3 w 59"/>
                <a:gd name="T27" fmla="*/ 15 h 83"/>
                <a:gd name="T28" fmla="*/ 14 w 59"/>
                <a:gd name="T29" fmla="*/ 5 h 83"/>
                <a:gd name="T30" fmla="*/ 23 w 59"/>
                <a:gd name="T31" fmla="*/ 3 h 83"/>
                <a:gd name="T32" fmla="*/ 29 w 59"/>
                <a:gd name="T33" fmla="*/ 2 h 83"/>
                <a:gd name="T34" fmla="*/ 30 w 59"/>
                <a:gd name="T35" fmla="*/ 1 h 83"/>
                <a:gd name="T36" fmla="*/ 32 w 59"/>
                <a:gd name="T37" fmla="*/ 0 h 83"/>
                <a:gd name="T38" fmla="*/ 39 w 59"/>
                <a:gd name="T39" fmla="*/ 14 h 83"/>
                <a:gd name="T40" fmla="*/ 37 w 59"/>
                <a:gd name="T41" fmla="*/ 15 h 83"/>
                <a:gd name="T42" fmla="*/ 27 w 59"/>
                <a:gd name="T43" fmla="*/ 7 h 83"/>
                <a:gd name="T44" fmla="*/ 16 w 59"/>
                <a:gd name="T45" fmla="*/ 7 h 83"/>
                <a:gd name="T46" fmla="*/ 9 w 59"/>
                <a:gd name="T47" fmla="*/ 14 h 83"/>
                <a:gd name="T48" fmla="*/ 9 w 59"/>
                <a:gd name="T49" fmla="*/ 23 h 83"/>
                <a:gd name="T50" fmla="*/ 29 w 59"/>
                <a:gd name="T51" fmla="*/ 34 h 83"/>
                <a:gd name="T52" fmla="*/ 30 w 59"/>
                <a:gd name="T53" fmla="*/ 34 h 83"/>
                <a:gd name="T54" fmla="*/ 31 w 59"/>
                <a:gd name="T55" fmla="*/ 35 h 83"/>
                <a:gd name="T56" fmla="*/ 48 w 59"/>
                <a:gd name="T57" fmla="*/ 40 h 83"/>
                <a:gd name="T58" fmla="*/ 53 w 59"/>
                <a:gd name="T59" fmla="*/ 44 h 83"/>
                <a:gd name="T60" fmla="*/ 57 w 59"/>
                <a:gd name="T61" fmla="*/ 50 h 83"/>
                <a:gd name="T62" fmla="*/ 57 w 59"/>
                <a:gd name="T63" fmla="*/ 67 h 83"/>
                <a:gd name="T64" fmla="*/ 43 w 59"/>
                <a:gd name="T65" fmla="*/ 79 h 83"/>
                <a:gd name="T66" fmla="*/ 36 w 59"/>
                <a:gd name="T67" fmla="*/ 80 h 83"/>
                <a:gd name="T68" fmla="*/ 29 w 59"/>
                <a:gd name="T69" fmla="*/ 81 h 83"/>
                <a:gd name="T70" fmla="*/ 27 w 59"/>
                <a:gd name="T71" fmla="*/ 82 h 83"/>
                <a:gd name="T72" fmla="*/ 26 w 59"/>
                <a:gd name="T7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83">
                  <a:moveTo>
                    <a:pt x="26" y="83"/>
                  </a:moveTo>
                  <a:cubicBezTo>
                    <a:pt x="17" y="67"/>
                    <a:pt x="17" y="67"/>
                    <a:pt x="17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2" y="71"/>
                    <a:pt x="26" y="74"/>
                    <a:pt x="30" y="76"/>
                  </a:cubicBezTo>
                  <a:cubicBezTo>
                    <a:pt x="34" y="77"/>
                    <a:pt x="38" y="77"/>
                    <a:pt x="42" y="75"/>
                  </a:cubicBezTo>
                  <a:cubicBezTo>
                    <a:pt x="46" y="74"/>
                    <a:pt x="49" y="71"/>
                    <a:pt x="51" y="68"/>
                  </a:cubicBezTo>
                  <a:cubicBezTo>
                    <a:pt x="52" y="64"/>
                    <a:pt x="52" y="61"/>
                    <a:pt x="51" y="57"/>
                  </a:cubicBezTo>
                  <a:cubicBezTo>
                    <a:pt x="49" y="52"/>
                    <a:pt x="42" y="48"/>
                    <a:pt x="32" y="45"/>
                  </a:cubicBezTo>
                  <a:cubicBezTo>
                    <a:pt x="31" y="45"/>
                    <a:pt x="30" y="45"/>
                    <a:pt x="30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18" y="42"/>
                    <a:pt x="12" y="39"/>
                    <a:pt x="9" y="37"/>
                  </a:cubicBezTo>
                  <a:cubicBezTo>
                    <a:pt x="8" y="36"/>
                    <a:pt x="6" y="35"/>
                    <a:pt x="5" y="33"/>
                  </a:cubicBezTo>
                  <a:cubicBezTo>
                    <a:pt x="4" y="32"/>
                    <a:pt x="3" y="30"/>
                    <a:pt x="2" y="29"/>
                  </a:cubicBezTo>
                  <a:cubicBezTo>
                    <a:pt x="0" y="24"/>
                    <a:pt x="1" y="19"/>
                    <a:pt x="3" y="15"/>
                  </a:cubicBezTo>
                  <a:cubicBezTo>
                    <a:pt x="5" y="10"/>
                    <a:pt x="9" y="7"/>
                    <a:pt x="14" y="5"/>
                  </a:cubicBezTo>
                  <a:cubicBezTo>
                    <a:pt x="17" y="4"/>
                    <a:pt x="20" y="3"/>
                    <a:pt x="23" y="3"/>
                  </a:cubicBezTo>
                  <a:cubicBezTo>
                    <a:pt x="26" y="3"/>
                    <a:pt x="28" y="2"/>
                    <a:pt x="29" y="2"/>
                  </a:cubicBezTo>
                  <a:cubicBezTo>
                    <a:pt x="29" y="2"/>
                    <a:pt x="30" y="2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4" y="11"/>
                    <a:pt x="30" y="8"/>
                    <a:pt x="27" y="7"/>
                  </a:cubicBezTo>
                  <a:cubicBezTo>
                    <a:pt x="23" y="6"/>
                    <a:pt x="20" y="6"/>
                    <a:pt x="16" y="7"/>
                  </a:cubicBezTo>
                  <a:cubicBezTo>
                    <a:pt x="13" y="9"/>
                    <a:pt x="11" y="11"/>
                    <a:pt x="9" y="14"/>
                  </a:cubicBezTo>
                  <a:cubicBezTo>
                    <a:pt x="8" y="17"/>
                    <a:pt x="8" y="20"/>
                    <a:pt x="9" y="23"/>
                  </a:cubicBezTo>
                  <a:cubicBezTo>
                    <a:pt x="11" y="27"/>
                    <a:pt x="18" y="31"/>
                    <a:pt x="29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1" y="34"/>
                    <a:pt x="31" y="35"/>
                  </a:cubicBezTo>
                  <a:cubicBezTo>
                    <a:pt x="39" y="36"/>
                    <a:pt x="44" y="38"/>
                    <a:pt x="48" y="40"/>
                  </a:cubicBezTo>
                  <a:cubicBezTo>
                    <a:pt x="50" y="41"/>
                    <a:pt x="52" y="43"/>
                    <a:pt x="53" y="44"/>
                  </a:cubicBezTo>
                  <a:cubicBezTo>
                    <a:pt x="55" y="46"/>
                    <a:pt x="56" y="48"/>
                    <a:pt x="57" y="50"/>
                  </a:cubicBezTo>
                  <a:cubicBezTo>
                    <a:pt x="59" y="56"/>
                    <a:pt x="59" y="62"/>
                    <a:pt x="57" y="67"/>
                  </a:cubicBezTo>
                  <a:cubicBezTo>
                    <a:pt x="55" y="72"/>
                    <a:pt x="50" y="76"/>
                    <a:pt x="43" y="79"/>
                  </a:cubicBezTo>
                  <a:cubicBezTo>
                    <a:pt x="41" y="79"/>
                    <a:pt x="39" y="80"/>
                    <a:pt x="36" y="80"/>
                  </a:cubicBezTo>
                  <a:cubicBezTo>
                    <a:pt x="32" y="80"/>
                    <a:pt x="30" y="81"/>
                    <a:pt x="29" y="81"/>
                  </a:cubicBezTo>
                  <a:cubicBezTo>
                    <a:pt x="29" y="81"/>
                    <a:pt x="28" y="82"/>
                    <a:pt x="27" y="82"/>
                  </a:cubicBezTo>
                  <a:cubicBezTo>
                    <a:pt x="27" y="82"/>
                    <a:pt x="26" y="83"/>
                    <a:pt x="26" y="83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1999384" y="206552"/>
              <a:ext cx="74899" cy="93830"/>
            </a:xfrm>
            <a:custGeom>
              <a:avLst/>
              <a:gdLst>
                <a:gd name="T0" fmla="*/ 49 w 68"/>
                <a:gd name="T1" fmla="*/ 70 h 85"/>
                <a:gd name="T2" fmla="*/ 52 w 68"/>
                <a:gd name="T3" fmla="*/ 76 h 85"/>
                <a:gd name="T4" fmla="*/ 59 w 68"/>
                <a:gd name="T5" fmla="*/ 77 h 85"/>
                <a:gd name="T6" fmla="*/ 60 w 68"/>
                <a:gd name="T7" fmla="*/ 77 h 85"/>
                <a:gd name="T8" fmla="*/ 60 w 68"/>
                <a:gd name="T9" fmla="*/ 79 h 85"/>
                <a:gd name="T10" fmla="*/ 32 w 68"/>
                <a:gd name="T11" fmla="*/ 85 h 85"/>
                <a:gd name="T12" fmla="*/ 32 w 68"/>
                <a:gd name="T13" fmla="*/ 83 h 85"/>
                <a:gd name="T14" fmla="*/ 33 w 68"/>
                <a:gd name="T15" fmla="*/ 82 h 85"/>
                <a:gd name="T16" fmla="*/ 39 w 68"/>
                <a:gd name="T17" fmla="*/ 79 h 85"/>
                <a:gd name="T18" fmla="*/ 39 w 68"/>
                <a:gd name="T19" fmla="*/ 72 h 85"/>
                <a:gd name="T20" fmla="*/ 28 w 68"/>
                <a:gd name="T21" fmla="*/ 14 h 85"/>
                <a:gd name="T22" fmla="*/ 13 w 68"/>
                <a:gd name="T23" fmla="*/ 17 h 85"/>
                <a:gd name="T24" fmla="*/ 5 w 68"/>
                <a:gd name="T25" fmla="*/ 21 h 85"/>
                <a:gd name="T26" fmla="*/ 4 w 68"/>
                <a:gd name="T27" fmla="*/ 32 h 85"/>
                <a:gd name="T28" fmla="*/ 2 w 68"/>
                <a:gd name="T29" fmla="*/ 33 h 85"/>
                <a:gd name="T30" fmla="*/ 0 w 68"/>
                <a:gd name="T31" fmla="*/ 13 h 85"/>
                <a:gd name="T32" fmla="*/ 2 w 68"/>
                <a:gd name="T33" fmla="*/ 12 h 85"/>
                <a:gd name="T34" fmla="*/ 3 w 68"/>
                <a:gd name="T35" fmla="*/ 13 h 85"/>
                <a:gd name="T36" fmla="*/ 7 w 68"/>
                <a:gd name="T37" fmla="*/ 13 h 85"/>
                <a:gd name="T38" fmla="*/ 56 w 68"/>
                <a:gd name="T39" fmla="*/ 3 h 85"/>
                <a:gd name="T40" fmla="*/ 59 w 68"/>
                <a:gd name="T41" fmla="*/ 2 h 85"/>
                <a:gd name="T42" fmla="*/ 60 w 68"/>
                <a:gd name="T43" fmla="*/ 0 h 85"/>
                <a:gd name="T44" fmla="*/ 62 w 68"/>
                <a:gd name="T45" fmla="*/ 0 h 85"/>
                <a:gd name="T46" fmla="*/ 68 w 68"/>
                <a:gd name="T47" fmla="*/ 19 h 85"/>
                <a:gd name="T48" fmla="*/ 65 w 68"/>
                <a:gd name="T49" fmla="*/ 20 h 85"/>
                <a:gd name="T50" fmla="*/ 60 w 68"/>
                <a:gd name="T51" fmla="*/ 9 h 85"/>
                <a:gd name="T52" fmla="*/ 51 w 68"/>
                <a:gd name="T53" fmla="*/ 9 h 85"/>
                <a:gd name="T54" fmla="*/ 37 w 68"/>
                <a:gd name="T55" fmla="*/ 12 h 85"/>
                <a:gd name="T56" fmla="*/ 49 w 68"/>
                <a:gd name="T57" fmla="*/ 7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85">
                  <a:moveTo>
                    <a:pt x="49" y="70"/>
                  </a:moveTo>
                  <a:cubicBezTo>
                    <a:pt x="49" y="73"/>
                    <a:pt x="50" y="75"/>
                    <a:pt x="52" y="76"/>
                  </a:cubicBezTo>
                  <a:cubicBezTo>
                    <a:pt x="54" y="78"/>
                    <a:pt x="56" y="78"/>
                    <a:pt x="59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6" y="82"/>
                    <a:pt x="38" y="81"/>
                    <a:pt x="39" y="79"/>
                  </a:cubicBezTo>
                  <a:cubicBezTo>
                    <a:pt x="40" y="78"/>
                    <a:pt x="40" y="75"/>
                    <a:pt x="39" y="72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9" y="17"/>
                    <a:pt x="6" y="19"/>
                    <a:pt x="5" y="21"/>
                  </a:cubicBezTo>
                  <a:cubicBezTo>
                    <a:pt x="4" y="22"/>
                    <a:pt x="4" y="26"/>
                    <a:pt x="4" y="32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5" y="13"/>
                    <a:pt x="7" y="1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7" y="3"/>
                    <a:pt x="58" y="2"/>
                    <a:pt x="59" y="2"/>
                  </a:cubicBezTo>
                  <a:cubicBezTo>
                    <a:pt x="59" y="2"/>
                    <a:pt x="60" y="1"/>
                    <a:pt x="6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4"/>
                    <a:pt x="62" y="11"/>
                    <a:pt x="60" y="9"/>
                  </a:cubicBezTo>
                  <a:cubicBezTo>
                    <a:pt x="58" y="8"/>
                    <a:pt x="55" y="8"/>
                    <a:pt x="51" y="9"/>
                  </a:cubicBezTo>
                  <a:cubicBezTo>
                    <a:pt x="37" y="12"/>
                    <a:pt x="37" y="12"/>
                    <a:pt x="37" y="12"/>
                  </a:cubicBezTo>
                  <a:lnTo>
                    <a:pt x="49" y="70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Freeform 18"/>
            <p:cNvSpPr/>
            <p:nvPr/>
          </p:nvSpPr>
          <p:spPr bwMode="auto">
            <a:xfrm>
              <a:off x="2180870" y="201203"/>
              <a:ext cx="91361" cy="91361"/>
            </a:xfrm>
            <a:custGeom>
              <a:avLst/>
              <a:gdLst>
                <a:gd name="T0" fmla="*/ 29 w 83"/>
                <a:gd name="T1" fmla="*/ 3 h 83"/>
                <a:gd name="T2" fmla="*/ 28 w 83"/>
                <a:gd name="T3" fmla="*/ 5 h 83"/>
                <a:gd name="T4" fmla="*/ 27 w 83"/>
                <a:gd name="T5" fmla="*/ 5 h 83"/>
                <a:gd name="T6" fmla="*/ 20 w 83"/>
                <a:gd name="T7" fmla="*/ 7 h 83"/>
                <a:gd name="T8" fmla="*/ 18 w 83"/>
                <a:gd name="T9" fmla="*/ 13 h 83"/>
                <a:gd name="T10" fmla="*/ 15 w 83"/>
                <a:gd name="T11" fmla="*/ 45 h 83"/>
                <a:gd name="T12" fmla="*/ 15 w 83"/>
                <a:gd name="T13" fmla="*/ 57 h 83"/>
                <a:gd name="T14" fmla="*/ 17 w 83"/>
                <a:gd name="T15" fmla="*/ 65 h 83"/>
                <a:gd name="T16" fmla="*/ 25 w 83"/>
                <a:gd name="T17" fmla="*/ 72 h 83"/>
                <a:gd name="T18" fmla="*/ 36 w 83"/>
                <a:gd name="T19" fmla="*/ 75 h 83"/>
                <a:gd name="T20" fmla="*/ 49 w 83"/>
                <a:gd name="T21" fmla="*/ 74 h 83"/>
                <a:gd name="T22" fmla="*/ 58 w 83"/>
                <a:gd name="T23" fmla="*/ 68 h 83"/>
                <a:gd name="T24" fmla="*/ 62 w 83"/>
                <a:gd name="T25" fmla="*/ 61 h 83"/>
                <a:gd name="T26" fmla="*/ 64 w 83"/>
                <a:gd name="T27" fmla="*/ 48 h 83"/>
                <a:gd name="T28" fmla="*/ 67 w 83"/>
                <a:gd name="T29" fmla="*/ 18 h 83"/>
                <a:gd name="T30" fmla="*/ 65 w 83"/>
                <a:gd name="T31" fmla="*/ 11 h 83"/>
                <a:gd name="T32" fmla="*/ 59 w 83"/>
                <a:gd name="T33" fmla="*/ 8 h 83"/>
                <a:gd name="T34" fmla="*/ 58 w 83"/>
                <a:gd name="T35" fmla="*/ 8 h 83"/>
                <a:gd name="T36" fmla="*/ 58 w 83"/>
                <a:gd name="T37" fmla="*/ 6 h 83"/>
                <a:gd name="T38" fmla="*/ 83 w 83"/>
                <a:gd name="T39" fmla="*/ 8 h 83"/>
                <a:gd name="T40" fmla="*/ 83 w 83"/>
                <a:gd name="T41" fmla="*/ 11 h 83"/>
                <a:gd name="T42" fmla="*/ 81 w 83"/>
                <a:gd name="T43" fmla="*/ 11 h 83"/>
                <a:gd name="T44" fmla="*/ 75 w 83"/>
                <a:gd name="T45" fmla="*/ 12 h 83"/>
                <a:gd name="T46" fmla="*/ 72 w 83"/>
                <a:gd name="T47" fmla="*/ 19 h 83"/>
                <a:gd name="T48" fmla="*/ 69 w 83"/>
                <a:gd name="T49" fmla="*/ 51 h 83"/>
                <a:gd name="T50" fmla="*/ 59 w 83"/>
                <a:gd name="T51" fmla="*/ 76 h 83"/>
                <a:gd name="T52" fmla="*/ 33 w 83"/>
                <a:gd name="T53" fmla="*/ 81 h 83"/>
                <a:gd name="T54" fmla="*/ 11 w 83"/>
                <a:gd name="T55" fmla="*/ 71 h 83"/>
                <a:gd name="T56" fmla="*/ 5 w 83"/>
                <a:gd name="T57" fmla="*/ 44 h 83"/>
                <a:gd name="T58" fmla="*/ 9 w 83"/>
                <a:gd name="T59" fmla="*/ 12 h 83"/>
                <a:gd name="T60" fmla="*/ 7 w 83"/>
                <a:gd name="T61" fmla="*/ 5 h 83"/>
                <a:gd name="T62" fmla="*/ 1 w 83"/>
                <a:gd name="T63" fmla="*/ 3 h 83"/>
                <a:gd name="T64" fmla="*/ 0 w 83"/>
                <a:gd name="T65" fmla="*/ 3 h 83"/>
                <a:gd name="T66" fmla="*/ 0 w 83"/>
                <a:gd name="T67" fmla="*/ 0 h 83"/>
                <a:gd name="T68" fmla="*/ 29 w 83"/>
                <a:gd name="T69" fmla="*/ 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83">
                  <a:moveTo>
                    <a:pt x="29" y="3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5"/>
                    <a:pt x="22" y="5"/>
                    <a:pt x="20" y="7"/>
                  </a:cubicBezTo>
                  <a:cubicBezTo>
                    <a:pt x="19" y="8"/>
                    <a:pt x="18" y="10"/>
                    <a:pt x="18" y="13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4" y="50"/>
                    <a:pt x="14" y="54"/>
                    <a:pt x="15" y="57"/>
                  </a:cubicBezTo>
                  <a:cubicBezTo>
                    <a:pt x="15" y="60"/>
                    <a:pt x="16" y="62"/>
                    <a:pt x="17" y="65"/>
                  </a:cubicBezTo>
                  <a:cubicBezTo>
                    <a:pt x="19" y="68"/>
                    <a:pt x="21" y="70"/>
                    <a:pt x="25" y="72"/>
                  </a:cubicBezTo>
                  <a:cubicBezTo>
                    <a:pt x="28" y="74"/>
                    <a:pt x="32" y="75"/>
                    <a:pt x="36" y="75"/>
                  </a:cubicBezTo>
                  <a:cubicBezTo>
                    <a:pt x="41" y="76"/>
                    <a:pt x="45" y="75"/>
                    <a:pt x="49" y="74"/>
                  </a:cubicBezTo>
                  <a:cubicBezTo>
                    <a:pt x="53" y="73"/>
                    <a:pt x="56" y="71"/>
                    <a:pt x="58" y="68"/>
                  </a:cubicBezTo>
                  <a:cubicBezTo>
                    <a:pt x="59" y="66"/>
                    <a:pt x="61" y="64"/>
                    <a:pt x="62" y="61"/>
                  </a:cubicBezTo>
                  <a:cubicBezTo>
                    <a:pt x="63" y="58"/>
                    <a:pt x="63" y="54"/>
                    <a:pt x="64" y="4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15"/>
                    <a:pt x="67" y="13"/>
                    <a:pt x="65" y="11"/>
                  </a:cubicBezTo>
                  <a:cubicBezTo>
                    <a:pt x="64" y="10"/>
                    <a:pt x="62" y="9"/>
                    <a:pt x="59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78" y="10"/>
                    <a:pt x="76" y="11"/>
                    <a:pt x="75" y="12"/>
                  </a:cubicBezTo>
                  <a:cubicBezTo>
                    <a:pt x="73" y="13"/>
                    <a:pt x="72" y="15"/>
                    <a:pt x="72" y="19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8" y="62"/>
                    <a:pt x="64" y="71"/>
                    <a:pt x="59" y="76"/>
                  </a:cubicBezTo>
                  <a:cubicBezTo>
                    <a:pt x="53" y="81"/>
                    <a:pt x="44" y="83"/>
                    <a:pt x="33" y="81"/>
                  </a:cubicBezTo>
                  <a:cubicBezTo>
                    <a:pt x="23" y="80"/>
                    <a:pt x="15" y="77"/>
                    <a:pt x="11" y="71"/>
                  </a:cubicBezTo>
                  <a:cubicBezTo>
                    <a:pt x="6" y="65"/>
                    <a:pt x="4" y="56"/>
                    <a:pt x="5" y="4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9"/>
                    <a:pt x="8" y="7"/>
                    <a:pt x="7" y="5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9" y="3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Freeform 19"/>
            <p:cNvSpPr/>
            <p:nvPr/>
          </p:nvSpPr>
          <p:spPr bwMode="auto">
            <a:xfrm>
              <a:off x="2294043" y="219721"/>
              <a:ext cx="114407" cy="107000"/>
            </a:xfrm>
            <a:custGeom>
              <a:avLst/>
              <a:gdLst>
                <a:gd name="T0" fmla="*/ 19 w 104"/>
                <a:gd name="T1" fmla="*/ 66 h 97"/>
                <a:gd name="T2" fmla="*/ 18 w 104"/>
                <a:gd name="T3" fmla="*/ 73 h 97"/>
                <a:gd name="T4" fmla="*/ 24 w 104"/>
                <a:gd name="T5" fmla="*/ 77 h 97"/>
                <a:gd name="T6" fmla="*/ 25 w 104"/>
                <a:gd name="T7" fmla="*/ 78 h 97"/>
                <a:gd name="T8" fmla="*/ 24 w 104"/>
                <a:gd name="T9" fmla="*/ 80 h 97"/>
                <a:gd name="T10" fmla="*/ 0 w 104"/>
                <a:gd name="T11" fmla="*/ 72 h 97"/>
                <a:gd name="T12" fmla="*/ 1 w 104"/>
                <a:gd name="T13" fmla="*/ 70 h 97"/>
                <a:gd name="T14" fmla="*/ 2 w 104"/>
                <a:gd name="T15" fmla="*/ 70 h 97"/>
                <a:gd name="T16" fmla="*/ 9 w 104"/>
                <a:gd name="T17" fmla="*/ 70 h 97"/>
                <a:gd name="T18" fmla="*/ 13 w 104"/>
                <a:gd name="T19" fmla="*/ 65 h 97"/>
                <a:gd name="T20" fmla="*/ 30 w 104"/>
                <a:gd name="T21" fmla="*/ 13 h 97"/>
                <a:gd name="T22" fmla="*/ 31 w 104"/>
                <a:gd name="T23" fmla="*/ 7 h 97"/>
                <a:gd name="T24" fmla="*/ 24 w 104"/>
                <a:gd name="T25" fmla="*/ 3 h 97"/>
                <a:gd name="T26" fmla="*/ 25 w 104"/>
                <a:gd name="T27" fmla="*/ 0 h 97"/>
                <a:gd name="T28" fmla="*/ 41 w 104"/>
                <a:gd name="T29" fmla="*/ 6 h 97"/>
                <a:gd name="T30" fmla="*/ 71 w 104"/>
                <a:gd name="T31" fmla="*/ 79 h 97"/>
                <a:gd name="T32" fmla="*/ 86 w 104"/>
                <a:gd name="T33" fmla="*/ 33 h 97"/>
                <a:gd name="T34" fmla="*/ 86 w 104"/>
                <a:gd name="T35" fmla="*/ 26 h 97"/>
                <a:gd name="T36" fmla="*/ 80 w 104"/>
                <a:gd name="T37" fmla="*/ 21 h 97"/>
                <a:gd name="T38" fmla="*/ 79 w 104"/>
                <a:gd name="T39" fmla="*/ 21 h 97"/>
                <a:gd name="T40" fmla="*/ 80 w 104"/>
                <a:gd name="T41" fmla="*/ 19 h 97"/>
                <a:gd name="T42" fmla="*/ 104 w 104"/>
                <a:gd name="T43" fmla="*/ 27 h 97"/>
                <a:gd name="T44" fmla="*/ 103 w 104"/>
                <a:gd name="T45" fmla="*/ 29 h 97"/>
                <a:gd name="T46" fmla="*/ 102 w 104"/>
                <a:gd name="T47" fmla="*/ 29 h 97"/>
                <a:gd name="T48" fmla="*/ 95 w 104"/>
                <a:gd name="T49" fmla="*/ 29 h 97"/>
                <a:gd name="T50" fmla="*/ 91 w 104"/>
                <a:gd name="T51" fmla="*/ 34 h 97"/>
                <a:gd name="T52" fmla="*/ 71 w 104"/>
                <a:gd name="T53" fmla="*/ 97 h 97"/>
                <a:gd name="T54" fmla="*/ 68 w 104"/>
                <a:gd name="T55" fmla="*/ 96 h 97"/>
                <a:gd name="T56" fmla="*/ 35 w 104"/>
                <a:gd name="T57" fmla="*/ 16 h 97"/>
                <a:gd name="T58" fmla="*/ 19 w 104"/>
                <a:gd name="T59" fmla="*/ 6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97">
                  <a:moveTo>
                    <a:pt x="19" y="66"/>
                  </a:moveTo>
                  <a:cubicBezTo>
                    <a:pt x="18" y="69"/>
                    <a:pt x="18" y="72"/>
                    <a:pt x="18" y="73"/>
                  </a:cubicBezTo>
                  <a:cubicBezTo>
                    <a:pt x="19" y="75"/>
                    <a:pt x="21" y="76"/>
                    <a:pt x="24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5" y="71"/>
                    <a:pt x="7" y="71"/>
                    <a:pt x="9" y="70"/>
                  </a:cubicBezTo>
                  <a:cubicBezTo>
                    <a:pt x="11" y="69"/>
                    <a:pt x="12" y="68"/>
                    <a:pt x="13" y="65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0"/>
                    <a:pt x="31" y="8"/>
                    <a:pt x="31" y="7"/>
                  </a:cubicBezTo>
                  <a:cubicBezTo>
                    <a:pt x="30" y="6"/>
                    <a:pt x="28" y="5"/>
                    <a:pt x="24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7" y="30"/>
                    <a:pt x="87" y="27"/>
                    <a:pt x="86" y="26"/>
                  </a:cubicBezTo>
                  <a:cubicBezTo>
                    <a:pt x="85" y="24"/>
                    <a:pt x="83" y="22"/>
                    <a:pt x="80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99" y="28"/>
                    <a:pt x="97" y="28"/>
                    <a:pt x="95" y="29"/>
                  </a:cubicBezTo>
                  <a:cubicBezTo>
                    <a:pt x="94" y="29"/>
                    <a:pt x="92" y="31"/>
                    <a:pt x="91" y="34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35" y="16"/>
                    <a:pt x="35" y="16"/>
                    <a:pt x="35" y="16"/>
                  </a:cubicBezTo>
                  <a:lnTo>
                    <a:pt x="19" y="66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Freeform 20"/>
            <p:cNvSpPr/>
            <p:nvPr/>
          </p:nvSpPr>
          <p:spPr bwMode="auto">
            <a:xfrm>
              <a:off x="2411740" y="270340"/>
              <a:ext cx="67080" cy="88068"/>
            </a:xfrm>
            <a:custGeom>
              <a:avLst/>
              <a:gdLst>
                <a:gd name="T0" fmla="*/ 22 w 61"/>
                <a:gd name="T1" fmla="*/ 66 h 80"/>
                <a:gd name="T2" fmla="*/ 21 w 61"/>
                <a:gd name="T3" fmla="*/ 73 h 80"/>
                <a:gd name="T4" fmla="*/ 25 w 61"/>
                <a:gd name="T5" fmla="*/ 78 h 80"/>
                <a:gd name="T6" fmla="*/ 26 w 61"/>
                <a:gd name="T7" fmla="*/ 78 h 80"/>
                <a:gd name="T8" fmla="*/ 25 w 61"/>
                <a:gd name="T9" fmla="*/ 80 h 80"/>
                <a:gd name="T10" fmla="*/ 0 w 61"/>
                <a:gd name="T11" fmla="*/ 67 h 80"/>
                <a:gd name="T12" fmla="*/ 1 w 61"/>
                <a:gd name="T13" fmla="*/ 64 h 80"/>
                <a:gd name="T14" fmla="*/ 2 w 61"/>
                <a:gd name="T15" fmla="*/ 65 h 80"/>
                <a:gd name="T16" fmla="*/ 9 w 61"/>
                <a:gd name="T17" fmla="*/ 66 h 80"/>
                <a:gd name="T18" fmla="*/ 14 w 61"/>
                <a:gd name="T19" fmla="*/ 61 h 80"/>
                <a:gd name="T20" fmla="*/ 39 w 61"/>
                <a:gd name="T21" fmla="*/ 15 h 80"/>
                <a:gd name="T22" fmla="*/ 40 w 61"/>
                <a:gd name="T23" fmla="*/ 8 h 80"/>
                <a:gd name="T24" fmla="*/ 36 w 61"/>
                <a:gd name="T25" fmla="*/ 3 h 80"/>
                <a:gd name="T26" fmla="*/ 35 w 61"/>
                <a:gd name="T27" fmla="*/ 2 h 80"/>
                <a:gd name="T28" fmla="*/ 36 w 61"/>
                <a:gd name="T29" fmla="*/ 0 h 80"/>
                <a:gd name="T30" fmla="*/ 61 w 61"/>
                <a:gd name="T31" fmla="*/ 14 h 80"/>
                <a:gd name="T32" fmla="*/ 60 w 61"/>
                <a:gd name="T33" fmla="*/ 16 h 80"/>
                <a:gd name="T34" fmla="*/ 59 w 61"/>
                <a:gd name="T35" fmla="*/ 15 h 80"/>
                <a:gd name="T36" fmla="*/ 52 w 61"/>
                <a:gd name="T37" fmla="*/ 14 h 80"/>
                <a:gd name="T38" fmla="*/ 47 w 61"/>
                <a:gd name="T39" fmla="*/ 19 h 80"/>
                <a:gd name="T40" fmla="*/ 22 w 61"/>
                <a:gd name="T4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80">
                  <a:moveTo>
                    <a:pt x="22" y="66"/>
                  </a:moveTo>
                  <a:cubicBezTo>
                    <a:pt x="20" y="68"/>
                    <a:pt x="20" y="71"/>
                    <a:pt x="21" y="73"/>
                  </a:cubicBezTo>
                  <a:cubicBezTo>
                    <a:pt x="21" y="74"/>
                    <a:pt x="23" y="76"/>
                    <a:pt x="25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5" y="66"/>
                    <a:pt x="7" y="67"/>
                    <a:pt x="9" y="66"/>
                  </a:cubicBezTo>
                  <a:cubicBezTo>
                    <a:pt x="10" y="66"/>
                    <a:pt x="12" y="64"/>
                    <a:pt x="14" y="61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0" y="12"/>
                    <a:pt x="41" y="10"/>
                    <a:pt x="40" y="8"/>
                  </a:cubicBezTo>
                  <a:cubicBezTo>
                    <a:pt x="40" y="6"/>
                    <a:pt x="38" y="4"/>
                    <a:pt x="36" y="3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6" y="14"/>
                    <a:pt x="54" y="14"/>
                    <a:pt x="52" y="14"/>
                  </a:cubicBezTo>
                  <a:cubicBezTo>
                    <a:pt x="50" y="15"/>
                    <a:pt x="49" y="16"/>
                    <a:pt x="47" y="19"/>
                  </a:cubicBezTo>
                  <a:lnTo>
                    <a:pt x="22" y="66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Freeform 21"/>
            <p:cNvSpPr/>
            <p:nvPr/>
          </p:nvSpPr>
          <p:spPr bwMode="auto">
            <a:xfrm>
              <a:off x="2489933" y="305733"/>
              <a:ext cx="86834" cy="93419"/>
            </a:xfrm>
            <a:custGeom>
              <a:avLst/>
              <a:gdLst>
                <a:gd name="T0" fmla="*/ 0 w 79"/>
                <a:gd name="T1" fmla="*/ 82 h 85"/>
                <a:gd name="T2" fmla="*/ 22 w 79"/>
                <a:gd name="T3" fmla="*/ 17 h 85"/>
                <a:gd name="T4" fmla="*/ 24 w 79"/>
                <a:gd name="T5" fmla="*/ 7 h 85"/>
                <a:gd name="T6" fmla="*/ 21 w 79"/>
                <a:gd name="T7" fmla="*/ 3 h 85"/>
                <a:gd name="T8" fmla="*/ 20 w 79"/>
                <a:gd name="T9" fmla="*/ 2 h 85"/>
                <a:gd name="T10" fmla="*/ 22 w 79"/>
                <a:gd name="T11" fmla="*/ 0 h 85"/>
                <a:gd name="T12" fmla="*/ 45 w 79"/>
                <a:gd name="T13" fmla="*/ 19 h 85"/>
                <a:gd name="T14" fmla="*/ 44 w 79"/>
                <a:gd name="T15" fmla="*/ 21 h 85"/>
                <a:gd name="T16" fmla="*/ 36 w 79"/>
                <a:gd name="T17" fmla="*/ 16 h 85"/>
                <a:gd name="T18" fmla="*/ 32 w 79"/>
                <a:gd name="T19" fmla="*/ 18 h 85"/>
                <a:gd name="T20" fmla="*/ 31 w 79"/>
                <a:gd name="T21" fmla="*/ 20 h 85"/>
                <a:gd name="T22" fmla="*/ 30 w 79"/>
                <a:gd name="T23" fmla="*/ 23 h 85"/>
                <a:gd name="T24" fmla="*/ 12 w 79"/>
                <a:gd name="T25" fmla="*/ 75 h 85"/>
                <a:gd name="T26" fmla="*/ 57 w 79"/>
                <a:gd name="T27" fmla="*/ 47 h 85"/>
                <a:gd name="T28" fmla="*/ 61 w 79"/>
                <a:gd name="T29" fmla="*/ 44 h 85"/>
                <a:gd name="T30" fmla="*/ 63 w 79"/>
                <a:gd name="T31" fmla="*/ 42 h 85"/>
                <a:gd name="T32" fmla="*/ 63 w 79"/>
                <a:gd name="T33" fmla="*/ 38 h 85"/>
                <a:gd name="T34" fmla="*/ 58 w 79"/>
                <a:gd name="T35" fmla="*/ 32 h 85"/>
                <a:gd name="T36" fmla="*/ 59 w 79"/>
                <a:gd name="T37" fmla="*/ 30 h 85"/>
                <a:gd name="T38" fmla="*/ 79 w 79"/>
                <a:gd name="T39" fmla="*/ 45 h 85"/>
                <a:gd name="T40" fmla="*/ 78 w 79"/>
                <a:gd name="T41" fmla="*/ 47 h 85"/>
                <a:gd name="T42" fmla="*/ 71 w 79"/>
                <a:gd name="T43" fmla="*/ 45 h 85"/>
                <a:gd name="T44" fmla="*/ 61 w 79"/>
                <a:gd name="T45" fmla="*/ 50 h 85"/>
                <a:gd name="T46" fmla="*/ 5 w 79"/>
                <a:gd name="T47" fmla="*/ 85 h 85"/>
                <a:gd name="T48" fmla="*/ 0 w 79"/>
                <a:gd name="T49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85">
                  <a:moveTo>
                    <a:pt x="0" y="82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4" y="12"/>
                    <a:pt x="24" y="9"/>
                    <a:pt x="24" y="7"/>
                  </a:cubicBezTo>
                  <a:cubicBezTo>
                    <a:pt x="24" y="6"/>
                    <a:pt x="23" y="4"/>
                    <a:pt x="21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1" y="18"/>
                    <a:pt x="38" y="17"/>
                    <a:pt x="36" y="16"/>
                  </a:cubicBezTo>
                  <a:cubicBezTo>
                    <a:pt x="35" y="16"/>
                    <a:pt x="33" y="17"/>
                    <a:pt x="32" y="18"/>
                  </a:cubicBezTo>
                  <a:cubicBezTo>
                    <a:pt x="32" y="18"/>
                    <a:pt x="31" y="19"/>
                    <a:pt x="31" y="20"/>
                  </a:cubicBezTo>
                  <a:cubicBezTo>
                    <a:pt x="31" y="21"/>
                    <a:pt x="30" y="21"/>
                    <a:pt x="30" y="2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5"/>
                    <a:pt x="60" y="45"/>
                    <a:pt x="61" y="44"/>
                  </a:cubicBezTo>
                  <a:cubicBezTo>
                    <a:pt x="62" y="43"/>
                    <a:pt x="62" y="43"/>
                    <a:pt x="63" y="42"/>
                  </a:cubicBezTo>
                  <a:cubicBezTo>
                    <a:pt x="64" y="41"/>
                    <a:pt x="64" y="39"/>
                    <a:pt x="63" y="38"/>
                  </a:cubicBezTo>
                  <a:cubicBezTo>
                    <a:pt x="63" y="36"/>
                    <a:pt x="61" y="34"/>
                    <a:pt x="58" y="32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5" y="46"/>
                    <a:pt x="73" y="45"/>
                    <a:pt x="71" y="45"/>
                  </a:cubicBezTo>
                  <a:cubicBezTo>
                    <a:pt x="69" y="45"/>
                    <a:pt x="65" y="47"/>
                    <a:pt x="61" y="50"/>
                  </a:cubicBezTo>
                  <a:cubicBezTo>
                    <a:pt x="5" y="85"/>
                    <a:pt x="5" y="85"/>
                    <a:pt x="5" y="85"/>
                  </a:cubicBezTo>
                  <a:lnTo>
                    <a:pt x="0" y="82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Freeform 22"/>
            <p:cNvSpPr/>
            <p:nvPr/>
          </p:nvSpPr>
          <p:spPr bwMode="auto">
            <a:xfrm>
              <a:off x="2539317" y="384747"/>
              <a:ext cx="103296" cy="100415"/>
            </a:xfrm>
            <a:custGeom>
              <a:avLst/>
              <a:gdLst>
                <a:gd name="T0" fmla="*/ 0 w 94"/>
                <a:gd name="T1" fmla="*/ 46 h 91"/>
                <a:gd name="T2" fmla="*/ 2 w 94"/>
                <a:gd name="T3" fmla="*/ 45 h 91"/>
                <a:gd name="T4" fmla="*/ 3 w 94"/>
                <a:gd name="T5" fmla="*/ 46 h 91"/>
                <a:gd name="T6" fmla="*/ 11 w 94"/>
                <a:gd name="T7" fmla="*/ 52 h 91"/>
                <a:gd name="T8" fmla="*/ 18 w 94"/>
                <a:gd name="T9" fmla="*/ 49 h 91"/>
                <a:gd name="T10" fmla="*/ 58 w 94"/>
                <a:gd name="T11" fmla="*/ 15 h 91"/>
                <a:gd name="T12" fmla="*/ 62 w 94"/>
                <a:gd name="T13" fmla="*/ 9 h 91"/>
                <a:gd name="T14" fmla="*/ 59 w 94"/>
                <a:gd name="T15" fmla="*/ 3 h 91"/>
                <a:gd name="T16" fmla="*/ 59 w 94"/>
                <a:gd name="T17" fmla="*/ 2 h 91"/>
                <a:gd name="T18" fmla="*/ 61 w 94"/>
                <a:gd name="T19" fmla="*/ 0 h 91"/>
                <a:gd name="T20" fmla="*/ 94 w 94"/>
                <a:gd name="T21" fmla="*/ 40 h 91"/>
                <a:gd name="T22" fmla="*/ 81 w 94"/>
                <a:gd name="T23" fmla="*/ 51 h 91"/>
                <a:gd name="T24" fmla="*/ 79 w 94"/>
                <a:gd name="T25" fmla="*/ 49 h 91"/>
                <a:gd name="T26" fmla="*/ 85 w 94"/>
                <a:gd name="T27" fmla="*/ 40 h 91"/>
                <a:gd name="T28" fmla="*/ 80 w 94"/>
                <a:gd name="T29" fmla="*/ 30 h 91"/>
                <a:gd name="T30" fmla="*/ 70 w 94"/>
                <a:gd name="T31" fmla="*/ 18 h 91"/>
                <a:gd name="T32" fmla="*/ 47 w 94"/>
                <a:gd name="T33" fmla="*/ 37 h 91"/>
                <a:gd name="T34" fmla="*/ 56 w 94"/>
                <a:gd name="T35" fmla="*/ 48 h 91"/>
                <a:gd name="T36" fmla="*/ 63 w 94"/>
                <a:gd name="T37" fmla="*/ 54 h 91"/>
                <a:gd name="T38" fmla="*/ 70 w 94"/>
                <a:gd name="T39" fmla="*/ 51 h 91"/>
                <a:gd name="T40" fmla="*/ 71 w 94"/>
                <a:gd name="T41" fmla="*/ 52 h 91"/>
                <a:gd name="T42" fmla="*/ 53 w 94"/>
                <a:gd name="T43" fmla="*/ 67 h 91"/>
                <a:gd name="T44" fmla="*/ 52 w 94"/>
                <a:gd name="T45" fmla="*/ 66 h 91"/>
                <a:gd name="T46" fmla="*/ 56 w 94"/>
                <a:gd name="T47" fmla="*/ 59 h 91"/>
                <a:gd name="T48" fmla="*/ 52 w 94"/>
                <a:gd name="T49" fmla="*/ 51 h 91"/>
                <a:gd name="T50" fmla="*/ 43 w 94"/>
                <a:gd name="T51" fmla="*/ 40 h 91"/>
                <a:gd name="T52" fmla="*/ 26 w 94"/>
                <a:gd name="T53" fmla="*/ 54 h 91"/>
                <a:gd name="T54" fmla="*/ 21 w 94"/>
                <a:gd name="T55" fmla="*/ 61 h 91"/>
                <a:gd name="T56" fmla="*/ 25 w 94"/>
                <a:gd name="T57" fmla="*/ 69 h 91"/>
                <a:gd name="T58" fmla="*/ 31 w 94"/>
                <a:gd name="T59" fmla="*/ 76 h 91"/>
                <a:gd name="T60" fmla="*/ 39 w 94"/>
                <a:gd name="T61" fmla="*/ 82 h 91"/>
                <a:gd name="T62" fmla="*/ 50 w 94"/>
                <a:gd name="T63" fmla="*/ 78 h 91"/>
                <a:gd name="T64" fmla="*/ 52 w 94"/>
                <a:gd name="T65" fmla="*/ 80 h 91"/>
                <a:gd name="T66" fmla="*/ 37 w 94"/>
                <a:gd name="T67" fmla="*/ 91 h 91"/>
                <a:gd name="T68" fmla="*/ 0 w 94"/>
                <a:gd name="T69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91">
                  <a:moveTo>
                    <a:pt x="0" y="46"/>
                  </a:moveTo>
                  <a:cubicBezTo>
                    <a:pt x="2" y="45"/>
                    <a:pt x="2" y="45"/>
                    <a:pt x="2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6" y="49"/>
                    <a:pt x="8" y="51"/>
                    <a:pt x="11" y="52"/>
                  </a:cubicBezTo>
                  <a:cubicBezTo>
                    <a:pt x="13" y="52"/>
                    <a:pt x="15" y="51"/>
                    <a:pt x="18" y="49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61" y="13"/>
                    <a:pt x="62" y="11"/>
                    <a:pt x="62" y="9"/>
                  </a:cubicBezTo>
                  <a:cubicBezTo>
                    <a:pt x="62" y="7"/>
                    <a:pt x="61" y="5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3" y="46"/>
                    <a:pt x="85" y="43"/>
                    <a:pt x="85" y="40"/>
                  </a:cubicBezTo>
                  <a:cubicBezTo>
                    <a:pt x="85" y="38"/>
                    <a:pt x="83" y="35"/>
                    <a:pt x="80" y="30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9" y="52"/>
                    <a:pt x="61" y="54"/>
                    <a:pt x="63" y="54"/>
                  </a:cubicBezTo>
                  <a:cubicBezTo>
                    <a:pt x="64" y="54"/>
                    <a:pt x="67" y="53"/>
                    <a:pt x="70" y="51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5" y="63"/>
                    <a:pt x="56" y="61"/>
                    <a:pt x="56" y="59"/>
                  </a:cubicBezTo>
                  <a:cubicBezTo>
                    <a:pt x="57" y="57"/>
                    <a:pt x="55" y="55"/>
                    <a:pt x="52" y="5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3" y="57"/>
                    <a:pt x="21" y="59"/>
                    <a:pt x="21" y="61"/>
                  </a:cubicBezTo>
                  <a:cubicBezTo>
                    <a:pt x="21" y="63"/>
                    <a:pt x="22" y="66"/>
                    <a:pt x="25" y="69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4" y="80"/>
                    <a:pt x="37" y="82"/>
                    <a:pt x="39" y="82"/>
                  </a:cubicBezTo>
                  <a:cubicBezTo>
                    <a:pt x="42" y="82"/>
                    <a:pt x="46" y="81"/>
                    <a:pt x="50" y="78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37" y="91"/>
                    <a:pt x="37" y="91"/>
                    <a:pt x="37" y="91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Freeform 23"/>
            <p:cNvSpPr>
              <a:spLocks noEditPoints="1"/>
            </p:cNvSpPr>
            <p:nvPr/>
          </p:nvSpPr>
          <p:spPr bwMode="auto">
            <a:xfrm>
              <a:off x="2598579" y="474051"/>
              <a:ext cx="94653" cy="104530"/>
            </a:xfrm>
            <a:custGeom>
              <a:avLst/>
              <a:gdLst>
                <a:gd name="T0" fmla="*/ 0 w 86"/>
                <a:gd name="T1" fmla="*/ 35 h 95"/>
                <a:gd name="T2" fmla="*/ 3 w 86"/>
                <a:gd name="T3" fmla="*/ 33 h 95"/>
                <a:gd name="T4" fmla="*/ 3 w 86"/>
                <a:gd name="T5" fmla="*/ 34 h 95"/>
                <a:gd name="T6" fmla="*/ 8 w 86"/>
                <a:gd name="T7" fmla="*/ 39 h 95"/>
                <a:gd name="T8" fmla="*/ 15 w 86"/>
                <a:gd name="T9" fmla="*/ 38 h 95"/>
                <a:gd name="T10" fmla="*/ 62 w 86"/>
                <a:gd name="T11" fmla="*/ 14 h 95"/>
                <a:gd name="T12" fmla="*/ 67 w 86"/>
                <a:gd name="T13" fmla="*/ 9 h 95"/>
                <a:gd name="T14" fmla="*/ 66 w 86"/>
                <a:gd name="T15" fmla="*/ 2 h 95"/>
                <a:gd name="T16" fmla="*/ 66 w 86"/>
                <a:gd name="T17" fmla="*/ 1 h 95"/>
                <a:gd name="T18" fmla="*/ 68 w 86"/>
                <a:gd name="T19" fmla="*/ 0 h 95"/>
                <a:gd name="T20" fmla="*/ 79 w 86"/>
                <a:gd name="T21" fmla="*/ 21 h 95"/>
                <a:gd name="T22" fmla="*/ 85 w 86"/>
                <a:gd name="T23" fmla="*/ 46 h 95"/>
                <a:gd name="T24" fmla="*/ 74 w 86"/>
                <a:gd name="T25" fmla="*/ 60 h 95"/>
                <a:gd name="T26" fmla="*/ 62 w 86"/>
                <a:gd name="T27" fmla="*/ 63 h 95"/>
                <a:gd name="T28" fmla="*/ 50 w 86"/>
                <a:gd name="T29" fmla="*/ 56 h 95"/>
                <a:gd name="T30" fmla="*/ 43 w 86"/>
                <a:gd name="T31" fmla="*/ 68 h 95"/>
                <a:gd name="T32" fmla="*/ 33 w 86"/>
                <a:gd name="T33" fmla="*/ 85 h 95"/>
                <a:gd name="T34" fmla="*/ 31 w 86"/>
                <a:gd name="T35" fmla="*/ 94 h 95"/>
                <a:gd name="T36" fmla="*/ 29 w 86"/>
                <a:gd name="T37" fmla="*/ 95 h 95"/>
                <a:gd name="T38" fmla="*/ 28 w 86"/>
                <a:gd name="T39" fmla="*/ 94 h 95"/>
                <a:gd name="T40" fmla="*/ 26 w 86"/>
                <a:gd name="T41" fmla="*/ 84 h 95"/>
                <a:gd name="T42" fmla="*/ 29 w 86"/>
                <a:gd name="T43" fmla="*/ 74 h 95"/>
                <a:gd name="T44" fmla="*/ 37 w 86"/>
                <a:gd name="T45" fmla="*/ 60 h 95"/>
                <a:gd name="T46" fmla="*/ 43 w 86"/>
                <a:gd name="T47" fmla="*/ 51 h 95"/>
                <a:gd name="T48" fmla="*/ 43 w 86"/>
                <a:gd name="T49" fmla="*/ 50 h 95"/>
                <a:gd name="T50" fmla="*/ 43 w 86"/>
                <a:gd name="T51" fmla="*/ 48 h 95"/>
                <a:gd name="T52" fmla="*/ 41 w 86"/>
                <a:gd name="T53" fmla="*/ 45 h 95"/>
                <a:gd name="T54" fmla="*/ 39 w 86"/>
                <a:gd name="T55" fmla="*/ 41 h 95"/>
                <a:gd name="T56" fmla="*/ 38 w 86"/>
                <a:gd name="T57" fmla="*/ 39 h 95"/>
                <a:gd name="T58" fmla="*/ 37 w 86"/>
                <a:gd name="T59" fmla="*/ 38 h 95"/>
                <a:gd name="T60" fmla="*/ 19 w 86"/>
                <a:gd name="T61" fmla="*/ 47 h 95"/>
                <a:gd name="T62" fmla="*/ 14 w 86"/>
                <a:gd name="T63" fmla="*/ 51 h 95"/>
                <a:gd name="T64" fmla="*/ 15 w 86"/>
                <a:gd name="T65" fmla="*/ 58 h 95"/>
                <a:gd name="T66" fmla="*/ 16 w 86"/>
                <a:gd name="T67" fmla="*/ 59 h 95"/>
                <a:gd name="T68" fmla="*/ 13 w 86"/>
                <a:gd name="T69" fmla="*/ 60 h 95"/>
                <a:gd name="T70" fmla="*/ 0 w 86"/>
                <a:gd name="T71" fmla="*/ 35 h 95"/>
                <a:gd name="T72" fmla="*/ 39 w 86"/>
                <a:gd name="T73" fmla="*/ 36 h 95"/>
                <a:gd name="T74" fmla="*/ 43 w 86"/>
                <a:gd name="T75" fmla="*/ 43 h 95"/>
                <a:gd name="T76" fmla="*/ 53 w 86"/>
                <a:gd name="T77" fmla="*/ 53 h 95"/>
                <a:gd name="T78" fmla="*/ 68 w 86"/>
                <a:gd name="T79" fmla="*/ 51 h 95"/>
                <a:gd name="T80" fmla="*/ 79 w 86"/>
                <a:gd name="T81" fmla="*/ 40 h 95"/>
                <a:gd name="T82" fmla="*/ 77 w 86"/>
                <a:gd name="T83" fmla="*/ 25 h 95"/>
                <a:gd name="T84" fmla="*/ 76 w 86"/>
                <a:gd name="T85" fmla="*/ 23 h 95"/>
                <a:gd name="T86" fmla="*/ 75 w 86"/>
                <a:gd name="T87" fmla="*/ 21 h 95"/>
                <a:gd name="T88" fmla="*/ 74 w 86"/>
                <a:gd name="T89" fmla="*/ 20 h 95"/>
                <a:gd name="T90" fmla="*/ 74 w 86"/>
                <a:gd name="T91" fmla="*/ 19 h 95"/>
                <a:gd name="T92" fmla="*/ 39 w 86"/>
                <a:gd name="T9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95">
                  <a:moveTo>
                    <a:pt x="0" y="35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7"/>
                    <a:pt x="6" y="39"/>
                    <a:pt x="8" y="39"/>
                  </a:cubicBezTo>
                  <a:cubicBezTo>
                    <a:pt x="10" y="40"/>
                    <a:pt x="12" y="40"/>
                    <a:pt x="15" y="38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5" y="13"/>
                    <a:pt x="67" y="11"/>
                    <a:pt x="67" y="9"/>
                  </a:cubicBezTo>
                  <a:cubicBezTo>
                    <a:pt x="68" y="7"/>
                    <a:pt x="67" y="5"/>
                    <a:pt x="66" y="2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84" y="31"/>
                    <a:pt x="86" y="39"/>
                    <a:pt x="85" y="46"/>
                  </a:cubicBezTo>
                  <a:cubicBezTo>
                    <a:pt x="84" y="52"/>
                    <a:pt x="81" y="57"/>
                    <a:pt x="74" y="60"/>
                  </a:cubicBezTo>
                  <a:cubicBezTo>
                    <a:pt x="70" y="63"/>
                    <a:pt x="66" y="63"/>
                    <a:pt x="62" y="63"/>
                  </a:cubicBezTo>
                  <a:cubicBezTo>
                    <a:pt x="58" y="62"/>
                    <a:pt x="54" y="60"/>
                    <a:pt x="50" y="56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8" y="75"/>
                    <a:pt x="34" y="81"/>
                    <a:pt x="33" y="85"/>
                  </a:cubicBezTo>
                  <a:cubicBezTo>
                    <a:pt x="31" y="89"/>
                    <a:pt x="31" y="92"/>
                    <a:pt x="31" y="94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7" y="91"/>
                    <a:pt x="26" y="87"/>
                    <a:pt x="26" y="84"/>
                  </a:cubicBezTo>
                  <a:cubicBezTo>
                    <a:pt x="26" y="81"/>
                    <a:pt x="27" y="77"/>
                    <a:pt x="29" y="74"/>
                  </a:cubicBezTo>
                  <a:cubicBezTo>
                    <a:pt x="31" y="70"/>
                    <a:pt x="34" y="65"/>
                    <a:pt x="37" y="60"/>
                  </a:cubicBezTo>
                  <a:cubicBezTo>
                    <a:pt x="41" y="55"/>
                    <a:pt x="43" y="53"/>
                    <a:pt x="43" y="51"/>
                  </a:cubicBezTo>
                  <a:cubicBezTo>
                    <a:pt x="43" y="51"/>
                    <a:pt x="43" y="51"/>
                    <a:pt x="43" y="50"/>
                  </a:cubicBezTo>
                  <a:cubicBezTo>
                    <a:pt x="43" y="50"/>
                    <a:pt x="43" y="49"/>
                    <a:pt x="43" y="48"/>
                  </a:cubicBezTo>
                  <a:cubicBezTo>
                    <a:pt x="42" y="48"/>
                    <a:pt x="42" y="47"/>
                    <a:pt x="41" y="45"/>
                  </a:cubicBezTo>
                  <a:cubicBezTo>
                    <a:pt x="40" y="43"/>
                    <a:pt x="39" y="42"/>
                    <a:pt x="39" y="41"/>
                  </a:cubicBezTo>
                  <a:cubicBezTo>
                    <a:pt x="38" y="40"/>
                    <a:pt x="38" y="40"/>
                    <a:pt x="38" y="39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6" y="48"/>
                    <a:pt x="15" y="50"/>
                    <a:pt x="14" y="51"/>
                  </a:cubicBezTo>
                  <a:cubicBezTo>
                    <a:pt x="13" y="53"/>
                    <a:pt x="14" y="55"/>
                    <a:pt x="15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3" y="60"/>
                    <a:pt x="13" y="60"/>
                    <a:pt x="13" y="60"/>
                  </a:cubicBezTo>
                  <a:lnTo>
                    <a:pt x="0" y="35"/>
                  </a:lnTo>
                  <a:close/>
                  <a:moveTo>
                    <a:pt x="39" y="36"/>
                  </a:moveTo>
                  <a:cubicBezTo>
                    <a:pt x="43" y="43"/>
                    <a:pt x="43" y="43"/>
                    <a:pt x="43" y="43"/>
                  </a:cubicBezTo>
                  <a:cubicBezTo>
                    <a:pt x="45" y="49"/>
                    <a:pt x="49" y="52"/>
                    <a:pt x="53" y="53"/>
                  </a:cubicBezTo>
                  <a:cubicBezTo>
                    <a:pt x="58" y="54"/>
                    <a:pt x="63" y="54"/>
                    <a:pt x="68" y="51"/>
                  </a:cubicBezTo>
                  <a:cubicBezTo>
                    <a:pt x="73" y="48"/>
                    <a:pt x="77" y="44"/>
                    <a:pt x="79" y="40"/>
                  </a:cubicBezTo>
                  <a:cubicBezTo>
                    <a:pt x="80" y="35"/>
                    <a:pt x="79" y="31"/>
                    <a:pt x="77" y="25"/>
                  </a:cubicBezTo>
                  <a:cubicBezTo>
                    <a:pt x="77" y="25"/>
                    <a:pt x="76" y="24"/>
                    <a:pt x="76" y="23"/>
                  </a:cubicBezTo>
                  <a:cubicBezTo>
                    <a:pt x="75" y="22"/>
                    <a:pt x="75" y="22"/>
                    <a:pt x="75" y="21"/>
                  </a:cubicBezTo>
                  <a:cubicBezTo>
                    <a:pt x="75" y="21"/>
                    <a:pt x="74" y="20"/>
                    <a:pt x="74" y="20"/>
                  </a:cubicBezTo>
                  <a:cubicBezTo>
                    <a:pt x="74" y="19"/>
                    <a:pt x="74" y="19"/>
                    <a:pt x="74" y="19"/>
                  </a:cubicBezTo>
                  <a:lnTo>
                    <a:pt x="39" y="36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6" name="Freeform 24"/>
            <p:cNvSpPr/>
            <p:nvPr/>
          </p:nvSpPr>
          <p:spPr bwMode="auto">
            <a:xfrm>
              <a:off x="2642613" y="588458"/>
              <a:ext cx="90127" cy="60496"/>
            </a:xfrm>
            <a:custGeom>
              <a:avLst/>
              <a:gdLst>
                <a:gd name="T0" fmla="*/ 0 w 82"/>
                <a:gd name="T1" fmla="*/ 18 h 55"/>
                <a:gd name="T2" fmla="*/ 17 w 82"/>
                <a:gd name="T3" fmla="*/ 11 h 55"/>
                <a:gd name="T4" fmla="*/ 17 w 82"/>
                <a:gd name="T5" fmla="*/ 14 h 55"/>
                <a:gd name="T6" fmla="*/ 7 w 82"/>
                <a:gd name="T7" fmla="*/ 24 h 55"/>
                <a:gd name="T8" fmla="*/ 6 w 82"/>
                <a:gd name="T9" fmla="*/ 36 h 55"/>
                <a:gd name="T10" fmla="*/ 13 w 82"/>
                <a:gd name="T11" fmla="*/ 45 h 55"/>
                <a:gd name="T12" fmla="*/ 23 w 82"/>
                <a:gd name="T13" fmla="*/ 46 h 55"/>
                <a:gd name="T14" fmla="*/ 37 w 82"/>
                <a:gd name="T15" fmla="*/ 29 h 55"/>
                <a:gd name="T16" fmla="*/ 38 w 82"/>
                <a:gd name="T17" fmla="*/ 27 h 55"/>
                <a:gd name="T18" fmla="*/ 38 w 82"/>
                <a:gd name="T19" fmla="*/ 26 h 55"/>
                <a:gd name="T20" fmla="*/ 48 w 82"/>
                <a:gd name="T21" fmla="*/ 7 h 55"/>
                <a:gd name="T22" fmla="*/ 52 w 82"/>
                <a:gd name="T23" fmla="*/ 4 h 55"/>
                <a:gd name="T24" fmla="*/ 57 w 82"/>
                <a:gd name="T25" fmla="*/ 2 h 55"/>
                <a:gd name="T26" fmla="*/ 71 w 82"/>
                <a:gd name="T27" fmla="*/ 4 h 55"/>
                <a:gd name="T28" fmla="*/ 80 w 82"/>
                <a:gd name="T29" fmla="*/ 16 h 55"/>
                <a:gd name="T30" fmla="*/ 80 w 82"/>
                <a:gd name="T31" fmla="*/ 25 h 55"/>
                <a:gd name="T32" fmla="*/ 80 w 82"/>
                <a:gd name="T33" fmla="*/ 31 h 55"/>
                <a:gd name="T34" fmla="*/ 81 w 82"/>
                <a:gd name="T35" fmla="*/ 32 h 55"/>
                <a:gd name="T36" fmla="*/ 82 w 82"/>
                <a:gd name="T37" fmla="*/ 34 h 55"/>
                <a:gd name="T38" fmla="*/ 68 w 82"/>
                <a:gd name="T39" fmla="*/ 40 h 55"/>
                <a:gd name="T40" fmla="*/ 67 w 82"/>
                <a:gd name="T41" fmla="*/ 38 h 55"/>
                <a:gd name="T42" fmla="*/ 76 w 82"/>
                <a:gd name="T43" fmla="*/ 28 h 55"/>
                <a:gd name="T44" fmla="*/ 77 w 82"/>
                <a:gd name="T45" fmla="*/ 18 h 55"/>
                <a:gd name="T46" fmla="*/ 71 w 82"/>
                <a:gd name="T47" fmla="*/ 10 h 55"/>
                <a:gd name="T48" fmla="*/ 62 w 82"/>
                <a:gd name="T49" fmla="*/ 9 h 55"/>
                <a:gd name="T50" fmla="*/ 49 w 82"/>
                <a:gd name="T51" fmla="*/ 28 h 55"/>
                <a:gd name="T52" fmla="*/ 48 w 82"/>
                <a:gd name="T53" fmla="*/ 28 h 55"/>
                <a:gd name="T54" fmla="*/ 48 w 82"/>
                <a:gd name="T55" fmla="*/ 30 h 55"/>
                <a:gd name="T56" fmla="*/ 41 w 82"/>
                <a:gd name="T57" fmla="*/ 45 h 55"/>
                <a:gd name="T58" fmla="*/ 36 w 82"/>
                <a:gd name="T59" fmla="*/ 50 h 55"/>
                <a:gd name="T60" fmla="*/ 29 w 82"/>
                <a:gd name="T61" fmla="*/ 53 h 55"/>
                <a:gd name="T62" fmla="*/ 13 w 82"/>
                <a:gd name="T63" fmla="*/ 51 h 55"/>
                <a:gd name="T64" fmla="*/ 3 w 82"/>
                <a:gd name="T65" fmla="*/ 36 h 55"/>
                <a:gd name="T66" fmla="*/ 2 w 82"/>
                <a:gd name="T67" fmla="*/ 28 h 55"/>
                <a:gd name="T68" fmla="*/ 2 w 82"/>
                <a:gd name="T69" fmla="*/ 22 h 55"/>
                <a:gd name="T70" fmla="*/ 1 w 82"/>
                <a:gd name="T71" fmla="*/ 20 h 55"/>
                <a:gd name="T72" fmla="*/ 0 w 82"/>
                <a:gd name="T73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55">
                  <a:moveTo>
                    <a:pt x="0" y="18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3" y="17"/>
                    <a:pt x="9" y="20"/>
                    <a:pt x="7" y="24"/>
                  </a:cubicBezTo>
                  <a:cubicBezTo>
                    <a:pt x="5" y="27"/>
                    <a:pt x="5" y="31"/>
                    <a:pt x="6" y="36"/>
                  </a:cubicBezTo>
                  <a:cubicBezTo>
                    <a:pt x="7" y="40"/>
                    <a:pt x="9" y="43"/>
                    <a:pt x="13" y="45"/>
                  </a:cubicBezTo>
                  <a:cubicBezTo>
                    <a:pt x="16" y="47"/>
                    <a:pt x="20" y="47"/>
                    <a:pt x="23" y="46"/>
                  </a:cubicBezTo>
                  <a:cubicBezTo>
                    <a:pt x="29" y="45"/>
                    <a:pt x="33" y="3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2" y="16"/>
                    <a:pt x="45" y="10"/>
                    <a:pt x="48" y="7"/>
                  </a:cubicBezTo>
                  <a:cubicBezTo>
                    <a:pt x="49" y="6"/>
                    <a:pt x="51" y="5"/>
                    <a:pt x="52" y="4"/>
                  </a:cubicBezTo>
                  <a:cubicBezTo>
                    <a:pt x="54" y="3"/>
                    <a:pt x="55" y="2"/>
                    <a:pt x="57" y="2"/>
                  </a:cubicBezTo>
                  <a:cubicBezTo>
                    <a:pt x="62" y="0"/>
                    <a:pt x="67" y="1"/>
                    <a:pt x="71" y="4"/>
                  </a:cubicBezTo>
                  <a:cubicBezTo>
                    <a:pt x="75" y="6"/>
                    <a:pt x="78" y="10"/>
                    <a:pt x="80" y="16"/>
                  </a:cubicBezTo>
                  <a:cubicBezTo>
                    <a:pt x="80" y="19"/>
                    <a:pt x="81" y="22"/>
                    <a:pt x="80" y="25"/>
                  </a:cubicBezTo>
                  <a:cubicBezTo>
                    <a:pt x="80" y="28"/>
                    <a:pt x="80" y="30"/>
                    <a:pt x="80" y="31"/>
                  </a:cubicBezTo>
                  <a:cubicBezTo>
                    <a:pt x="81" y="31"/>
                    <a:pt x="81" y="32"/>
                    <a:pt x="81" y="32"/>
                  </a:cubicBezTo>
                  <a:cubicBezTo>
                    <a:pt x="81" y="33"/>
                    <a:pt x="82" y="33"/>
                    <a:pt x="82" y="34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5"/>
                    <a:pt x="74" y="32"/>
                    <a:pt x="76" y="28"/>
                  </a:cubicBezTo>
                  <a:cubicBezTo>
                    <a:pt x="77" y="25"/>
                    <a:pt x="78" y="21"/>
                    <a:pt x="77" y="18"/>
                  </a:cubicBezTo>
                  <a:cubicBezTo>
                    <a:pt x="76" y="14"/>
                    <a:pt x="74" y="12"/>
                    <a:pt x="71" y="10"/>
                  </a:cubicBezTo>
                  <a:cubicBezTo>
                    <a:pt x="68" y="8"/>
                    <a:pt x="66" y="8"/>
                    <a:pt x="62" y="9"/>
                  </a:cubicBezTo>
                  <a:cubicBezTo>
                    <a:pt x="57" y="10"/>
                    <a:pt x="53" y="17"/>
                    <a:pt x="49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9"/>
                    <a:pt x="48" y="30"/>
                  </a:cubicBezTo>
                  <a:cubicBezTo>
                    <a:pt x="45" y="37"/>
                    <a:pt x="43" y="42"/>
                    <a:pt x="41" y="45"/>
                  </a:cubicBezTo>
                  <a:cubicBezTo>
                    <a:pt x="39" y="47"/>
                    <a:pt x="38" y="49"/>
                    <a:pt x="36" y="50"/>
                  </a:cubicBezTo>
                  <a:cubicBezTo>
                    <a:pt x="34" y="52"/>
                    <a:pt x="32" y="53"/>
                    <a:pt x="29" y="53"/>
                  </a:cubicBezTo>
                  <a:cubicBezTo>
                    <a:pt x="23" y="55"/>
                    <a:pt x="17" y="54"/>
                    <a:pt x="13" y="51"/>
                  </a:cubicBezTo>
                  <a:cubicBezTo>
                    <a:pt x="8" y="48"/>
                    <a:pt x="5" y="43"/>
                    <a:pt x="3" y="36"/>
                  </a:cubicBezTo>
                  <a:cubicBezTo>
                    <a:pt x="2" y="34"/>
                    <a:pt x="2" y="32"/>
                    <a:pt x="2" y="28"/>
                  </a:cubicBezTo>
                  <a:cubicBezTo>
                    <a:pt x="2" y="25"/>
                    <a:pt x="2" y="23"/>
                    <a:pt x="2" y="22"/>
                  </a:cubicBezTo>
                  <a:cubicBezTo>
                    <a:pt x="2" y="21"/>
                    <a:pt x="1" y="21"/>
                    <a:pt x="1" y="20"/>
                  </a:cubicBezTo>
                  <a:cubicBezTo>
                    <a:pt x="1" y="20"/>
                    <a:pt x="1" y="19"/>
                    <a:pt x="0" y="18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7" name="Freeform 25"/>
            <p:cNvSpPr/>
            <p:nvPr/>
          </p:nvSpPr>
          <p:spPr bwMode="auto">
            <a:xfrm>
              <a:off x="2660308" y="678582"/>
              <a:ext cx="86834" cy="41976"/>
            </a:xfrm>
            <a:custGeom>
              <a:avLst/>
              <a:gdLst>
                <a:gd name="T0" fmla="*/ 14 w 79"/>
                <a:gd name="T1" fmla="*/ 27 h 38"/>
                <a:gd name="T2" fmla="*/ 7 w 79"/>
                <a:gd name="T3" fmla="*/ 30 h 38"/>
                <a:gd name="T4" fmla="*/ 6 w 79"/>
                <a:gd name="T5" fmla="*/ 36 h 38"/>
                <a:gd name="T6" fmla="*/ 6 w 79"/>
                <a:gd name="T7" fmla="*/ 38 h 38"/>
                <a:gd name="T8" fmla="*/ 4 w 79"/>
                <a:gd name="T9" fmla="*/ 38 h 38"/>
                <a:gd name="T10" fmla="*/ 0 w 79"/>
                <a:gd name="T11" fmla="*/ 9 h 38"/>
                <a:gd name="T12" fmla="*/ 3 w 79"/>
                <a:gd name="T13" fmla="*/ 9 h 38"/>
                <a:gd name="T14" fmla="*/ 3 w 79"/>
                <a:gd name="T15" fmla="*/ 10 h 38"/>
                <a:gd name="T16" fmla="*/ 6 w 79"/>
                <a:gd name="T17" fmla="*/ 16 h 38"/>
                <a:gd name="T18" fmla="*/ 13 w 79"/>
                <a:gd name="T19" fmla="*/ 17 h 38"/>
                <a:gd name="T20" fmla="*/ 65 w 79"/>
                <a:gd name="T21" fmla="*/ 11 h 38"/>
                <a:gd name="T22" fmla="*/ 72 w 79"/>
                <a:gd name="T23" fmla="*/ 9 h 38"/>
                <a:gd name="T24" fmla="*/ 73 w 79"/>
                <a:gd name="T25" fmla="*/ 2 h 38"/>
                <a:gd name="T26" fmla="*/ 73 w 79"/>
                <a:gd name="T27" fmla="*/ 1 h 38"/>
                <a:gd name="T28" fmla="*/ 76 w 79"/>
                <a:gd name="T29" fmla="*/ 0 h 38"/>
                <a:gd name="T30" fmla="*/ 79 w 79"/>
                <a:gd name="T31" fmla="*/ 29 h 38"/>
                <a:gd name="T32" fmla="*/ 77 w 79"/>
                <a:gd name="T33" fmla="*/ 29 h 38"/>
                <a:gd name="T34" fmla="*/ 76 w 79"/>
                <a:gd name="T35" fmla="*/ 28 h 38"/>
                <a:gd name="T36" fmla="*/ 74 w 79"/>
                <a:gd name="T37" fmla="*/ 22 h 38"/>
                <a:gd name="T38" fmla="*/ 67 w 79"/>
                <a:gd name="T39" fmla="*/ 21 h 38"/>
                <a:gd name="T40" fmla="*/ 14 w 79"/>
                <a:gd name="T41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38">
                  <a:moveTo>
                    <a:pt x="14" y="27"/>
                  </a:moveTo>
                  <a:cubicBezTo>
                    <a:pt x="11" y="27"/>
                    <a:pt x="9" y="28"/>
                    <a:pt x="7" y="30"/>
                  </a:cubicBezTo>
                  <a:cubicBezTo>
                    <a:pt x="6" y="31"/>
                    <a:pt x="6" y="33"/>
                    <a:pt x="6" y="36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3"/>
                    <a:pt x="4" y="15"/>
                    <a:pt x="6" y="16"/>
                  </a:cubicBezTo>
                  <a:cubicBezTo>
                    <a:pt x="7" y="17"/>
                    <a:pt x="10" y="18"/>
                    <a:pt x="13" y="17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9" y="11"/>
                    <a:pt x="71" y="10"/>
                    <a:pt x="72" y="9"/>
                  </a:cubicBezTo>
                  <a:cubicBezTo>
                    <a:pt x="73" y="7"/>
                    <a:pt x="74" y="5"/>
                    <a:pt x="73" y="2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25"/>
                    <a:pt x="75" y="23"/>
                    <a:pt x="74" y="22"/>
                  </a:cubicBezTo>
                  <a:cubicBezTo>
                    <a:pt x="72" y="21"/>
                    <a:pt x="70" y="20"/>
                    <a:pt x="67" y="21"/>
                  </a:cubicBezTo>
                  <a:lnTo>
                    <a:pt x="14" y="27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8" name="Freeform 26"/>
            <p:cNvSpPr/>
            <p:nvPr/>
          </p:nvSpPr>
          <p:spPr bwMode="auto">
            <a:xfrm>
              <a:off x="2665659" y="754717"/>
              <a:ext cx="86834" cy="73665"/>
            </a:xfrm>
            <a:custGeom>
              <a:avLst/>
              <a:gdLst>
                <a:gd name="T0" fmla="*/ 11 w 79"/>
                <a:gd name="T1" fmla="*/ 36 h 67"/>
                <a:gd name="T2" fmla="*/ 4 w 79"/>
                <a:gd name="T3" fmla="*/ 38 h 67"/>
                <a:gd name="T4" fmla="*/ 2 w 79"/>
                <a:gd name="T5" fmla="*/ 45 h 67"/>
                <a:gd name="T6" fmla="*/ 2 w 79"/>
                <a:gd name="T7" fmla="*/ 46 h 67"/>
                <a:gd name="T8" fmla="*/ 0 w 79"/>
                <a:gd name="T9" fmla="*/ 46 h 67"/>
                <a:gd name="T10" fmla="*/ 0 w 79"/>
                <a:gd name="T11" fmla="*/ 17 h 67"/>
                <a:gd name="T12" fmla="*/ 3 w 79"/>
                <a:gd name="T13" fmla="*/ 17 h 67"/>
                <a:gd name="T14" fmla="*/ 3 w 79"/>
                <a:gd name="T15" fmla="*/ 18 h 67"/>
                <a:gd name="T16" fmla="*/ 5 w 79"/>
                <a:gd name="T17" fmla="*/ 25 h 67"/>
                <a:gd name="T18" fmla="*/ 12 w 79"/>
                <a:gd name="T19" fmla="*/ 27 h 67"/>
                <a:gd name="T20" fmla="*/ 71 w 79"/>
                <a:gd name="T21" fmla="*/ 29 h 67"/>
                <a:gd name="T22" fmla="*/ 72 w 79"/>
                <a:gd name="T23" fmla="*/ 14 h 67"/>
                <a:gd name="T24" fmla="*/ 70 w 79"/>
                <a:gd name="T25" fmla="*/ 6 h 67"/>
                <a:gd name="T26" fmla="*/ 58 w 79"/>
                <a:gd name="T27" fmla="*/ 2 h 67"/>
                <a:gd name="T28" fmla="*/ 58 w 79"/>
                <a:gd name="T29" fmla="*/ 0 h 67"/>
                <a:gd name="T30" fmla="*/ 79 w 79"/>
                <a:gd name="T31" fmla="*/ 2 h 67"/>
                <a:gd name="T32" fmla="*/ 79 w 79"/>
                <a:gd name="T33" fmla="*/ 5 h 67"/>
                <a:gd name="T34" fmla="*/ 77 w 79"/>
                <a:gd name="T35" fmla="*/ 6 h 67"/>
                <a:gd name="T36" fmla="*/ 77 w 79"/>
                <a:gd name="T37" fmla="*/ 9 h 67"/>
                <a:gd name="T38" fmla="*/ 75 w 79"/>
                <a:gd name="T39" fmla="*/ 59 h 67"/>
                <a:gd name="T40" fmla="*/ 75 w 79"/>
                <a:gd name="T41" fmla="*/ 62 h 67"/>
                <a:gd name="T42" fmla="*/ 77 w 79"/>
                <a:gd name="T43" fmla="*/ 63 h 67"/>
                <a:gd name="T44" fmla="*/ 76 w 79"/>
                <a:gd name="T45" fmla="*/ 66 h 67"/>
                <a:gd name="T46" fmla="*/ 56 w 79"/>
                <a:gd name="T47" fmla="*/ 67 h 67"/>
                <a:gd name="T48" fmla="*/ 56 w 79"/>
                <a:gd name="T49" fmla="*/ 64 h 67"/>
                <a:gd name="T50" fmla="*/ 68 w 79"/>
                <a:gd name="T51" fmla="*/ 61 h 67"/>
                <a:gd name="T52" fmla="*/ 71 w 79"/>
                <a:gd name="T53" fmla="*/ 53 h 67"/>
                <a:gd name="T54" fmla="*/ 71 w 79"/>
                <a:gd name="T55" fmla="*/ 38 h 67"/>
                <a:gd name="T56" fmla="*/ 11 w 79"/>
                <a:gd name="T57" fmla="*/ 3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9" h="67">
                  <a:moveTo>
                    <a:pt x="11" y="36"/>
                  </a:moveTo>
                  <a:cubicBezTo>
                    <a:pt x="8" y="36"/>
                    <a:pt x="6" y="37"/>
                    <a:pt x="4" y="38"/>
                  </a:cubicBezTo>
                  <a:cubicBezTo>
                    <a:pt x="3" y="40"/>
                    <a:pt x="2" y="42"/>
                    <a:pt x="2" y="45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21"/>
                    <a:pt x="4" y="23"/>
                    <a:pt x="5" y="25"/>
                  </a:cubicBezTo>
                  <a:cubicBezTo>
                    <a:pt x="6" y="26"/>
                    <a:pt x="8" y="27"/>
                    <a:pt x="12" y="27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0"/>
                    <a:pt x="71" y="7"/>
                    <a:pt x="70" y="6"/>
                  </a:cubicBezTo>
                  <a:cubicBezTo>
                    <a:pt x="68" y="4"/>
                    <a:pt x="64" y="3"/>
                    <a:pt x="58" y="2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8" y="5"/>
                    <a:pt x="77" y="5"/>
                    <a:pt x="77" y="6"/>
                  </a:cubicBezTo>
                  <a:cubicBezTo>
                    <a:pt x="77" y="6"/>
                    <a:pt x="77" y="7"/>
                    <a:pt x="77" y="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2"/>
                    <a:pt x="75" y="62"/>
                  </a:cubicBezTo>
                  <a:cubicBezTo>
                    <a:pt x="76" y="63"/>
                    <a:pt x="76" y="63"/>
                    <a:pt x="77" y="63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2" y="64"/>
                    <a:pt x="66" y="63"/>
                    <a:pt x="68" y="61"/>
                  </a:cubicBezTo>
                  <a:cubicBezTo>
                    <a:pt x="69" y="60"/>
                    <a:pt x="70" y="57"/>
                    <a:pt x="71" y="53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11" y="36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9" name="Freeform 27"/>
            <p:cNvSpPr/>
            <p:nvPr/>
          </p:nvSpPr>
          <p:spPr bwMode="auto">
            <a:xfrm>
              <a:off x="2652490" y="860070"/>
              <a:ext cx="92596" cy="81484"/>
            </a:xfrm>
            <a:custGeom>
              <a:avLst/>
              <a:gdLst>
                <a:gd name="T0" fmla="*/ 13 w 84"/>
                <a:gd name="T1" fmla="*/ 32 h 74"/>
                <a:gd name="T2" fmla="*/ 6 w 84"/>
                <a:gd name="T3" fmla="*/ 33 h 74"/>
                <a:gd name="T4" fmla="*/ 2 w 84"/>
                <a:gd name="T5" fmla="*/ 39 h 74"/>
                <a:gd name="T6" fmla="*/ 2 w 84"/>
                <a:gd name="T7" fmla="*/ 40 h 74"/>
                <a:gd name="T8" fmla="*/ 0 w 84"/>
                <a:gd name="T9" fmla="*/ 40 h 74"/>
                <a:gd name="T10" fmla="*/ 5 w 84"/>
                <a:gd name="T11" fmla="*/ 11 h 74"/>
                <a:gd name="T12" fmla="*/ 7 w 84"/>
                <a:gd name="T13" fmla="*/ 12 h 74"/>
                <a:gd name="T14" fmla="*/ 7 w 84"/>
                <a:gd name="T15" fmla="*/ 13 h 74"/>
                <a:gd name="T16" fmla="*/ 8 w 84"/>
                <a:gd name="T17" fmla="*/ 20 h 74"/>
                <a:gd name="T18" fmla="*/ 14 w 84"/>
                <a:gd name="T19" fmla="*/ 23 h 74"/>
                <a:gd name="T20" fmla="*/ 30 w 84"/>
                <a:gd name="T21" fmla="*/ 26 h 74"/>
                <a:gd name="T22" fmla="*/ 69 w 84"/>
                <a:gd name="T23" fmla="*/ 12 h 74"/>
                <a:gd name="T24" fmla="*/ 77 w 84"/>
                <a:gd name="T25" fmla="*/ 8 h 74"/>
                <a:gd name="T26" fmla="*/ 81 w 84"/>
                <a:gd name="T27" fmla="*/ 0 h 74"/>
                <a:gd name="T28" fmla="*/ 84 w 84"/>
                <a:gd name="T29" fmla="*/ 1 h 74"/>
                <a:gd name="T30" fmla="*/ 79 w 84"/>
                <a:gd name="T31" fmla="*/ 29 h 74"/>
                <a:gd name="T32" fmla="*/ 76 w 84"/>
                <a:gd name="T33" fmla="*/ 29 h 74"/>
                <a:gd name="T34" fmla="*/ 76 w 84"/>
                <a:gd name="T35" fmla="*/ 28 h 74"/>
                <a:gd name="T36" fmla="*/ 76 w 84"/>
                <a:gd name="T37" fmla="*/ 24 h 74"/>
                <a:gd name="T38" fmla="*/ 73 w 84"/>
                <a:gd name="T39" fmla="*/ 21 h 74"/>
                <a:gd name="T40" fmla="*/ 71 w 84"/>
                <a:gd name="T41" fmla="*/ 21 h 74"/>
                <a:gd name="T42" fmla="*/ 67 w 84"/>
                <a:gd name="T43" fmla="*/ 23 h 74"/>
                <a:gd name="T44" fmla="*/ 37 w 84"/>
                <a:gd name="T45" fmla="*/ 34 h 74"/>
                <a:gd name="T46" fmla="*/ 62 w 84"/>
                <a:gd name="T47" fmla="*/ 53 h 74"/>
                <a:gd name="T48" fmla="*/ 65 w 84"/>
                <a:gd name="T49" fmla="*/ 55 h 74"/>
                <a:gd name="T50" fmla="*/ 67 w 84"/>
                <a:gd name="T51" fmla="*/ 56 h 74"/>
                <a:gd name="T52" fmla="*/ 70 w 84"/>
                <a:gd name="T53" fmla="*/ 55 h 74"/>
                <a:gd name="T54" fmla="*/ 72 w 84"/>
                <a:gd name="T55" fmla="*/ 50 h 74"/>
                <a:gd name="T56" fmla="*/ 75 w 84"/>
                <a:gd name="T57" fmla="*/ 51 h 74"/>
                <a:gd name="T58" fmla="*/ 71 w 84"/>
                <a:gd name="T59" fmla="*/ 74 h 74"/>
                <a:gd name="T60" fmla="*/ 68 w 84"/>
                <a:gd name="T61" fmla="*/ 74 h 74"/>
                <a:gd name="T62" fmla="*/ 67 w 84"/>
                <a:gd name="T63" fmla="*/ 66 h 74"/>
                <a:gd name="T64" fmla="*/ 60 w 84"/>
                <a:gd name="T65" fmla="*/ 59 h 74"/>
                <a:gd name="T66" fmla="*/ 30 w 84"/>
                <a:gd name="T67" fmla="*/ 35 h 74"/>
                <a:gd name="T68" fmla="*/ 13 w 84"/>
                <a:gd name="T69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74">
                  <a:moveTo>
                    <a:pt x="13" y="32"/>
                  </a:moveTo>
                  <a:cubicBezTo>
                    <a:pt x="10" y="32"/>
                    <a:pt x="7" y="32"/>
                    <a:pt x="6" y="33"/>
                  </a:cubicBezTo>
                  <a:cubicBezTo>
                    <a:pt x="4" y="34"/>
                    <a:pt x="3" y="36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6"/>
                    <a:pt x="7" y="18"/>
                    <a:pt x="8" y="20"/>
                  </a:cubicBezTo>
                  <a:cubicBezTo>
                    <a:pt x="9" y="21"/>
                    <a:pt x="11" y="22"/>
                    <a:pt x="14" y="23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3" y="11"/>
                    <a:pt x="75" y="9"/>
                    <a:pt x="77" y="8"/>
                  </a:cubicBezTo>
                  <a:cubicBezTo>
                    <a:pt x="79" y="6"/>
                    <a:pt x="80" y="4"/>
                    <a:pt x="81" y="0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6"/>
                    <a:pt x="77" y="25"/>
                    <a:pt x="76" y="24"/>
                  </a:cubicBezTo>
                  <a:cubicBezTo>
                    <a:pt x="76" y="22"/>
                    <a:pt x="75" y="22"/>
                    <a:pt x="73" y="21"/>
                  </a:cubicBezTo>
                  <a:cubicBezTo>
                    <a:pt x="73" y="21"/>
                    <a:pt x="72" y="21"/>
                    <a:pt x="71" y="21"/>
                  </a:cubicBezTo>
                  <a:cubicBezTo>
                    <a:pt x="70" y="22"/>
                    <a:pt x="69" y="22"/>
                    <a:pt x="67" y="23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63" y="54"/>
                    <a:pt x="64" y="55"/>
                    <a:pt x="65" y="55"/>
                  </a:cubicBezTo>
                  <a:cubicBezTo>
                    <a:pt x="66" y="56"/>
                    <a:pt x="66" y="56"/>
                    <a:pt x="67" y="56"/>
                  </a:cubicBezTo>
                  <a:cubicBezTo>
                    <a:pt x="69" y="56"/>
                    <a:pt x="70" y="56"/>
                    <a:pt x="70" y="55"/>
                  </a:cubicBezTo>
                  <a:cubicBezTo>
                    <a:pt x="71" y="54"/>
                    <a:pt x="72" y="53"/>
                    <a:pt x="72" y="50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1"/>
                    <a:pt x="68" y="68"/>
                    <a:pt x="67" y="66"/>
                  </a:cubicBezTo>
                  <a:cubicBezTo>
                    <a:pt x="66" y="64"/>
                    <a:pt x="63" y="62"/>
                    <a:pt x="60" y="59"/>
                  </a:cubicBezTo>
                  <a:cubicBezTo>
                    <a:pt x="30" y="35"/>
                    <a:pt x="30" y="35"/>
                    <a:pt x="30" y="35"/>
                  </a:cubicBezTo>
                  <a:lnTo>
                    <a:pt x="13" y="32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0" name="Freeform 30"/>
            <p:cNvSpPr/>
            <p:nvPr/>
          </p:nvSpPr>
          <p:spPr bwMode="auto">
            <a:xfrm>
              <a:off x="1926953" y="627141"/>
              <a:ext cx="235398" cy="195479"/>
            </a:xfrm>
            <a:custGeom>
              <a:avLst/>
              <a:gdLst>
                <a:gd name="T0" fmla="*/ 207 w 214"/>
                <a:gd name="T1" fmla="*/ 0 h 178"/>
                <a:gd name="T2" fmla="*/ 207 w 214"/>
                <a:gd name="T3" fmla="*/ 5 h 178"/>
                <a:gd name="T4" fmla="*/ 174 w 214"/>
                <a:gd name="T5" fmla="*/ 16 h 178"/>
                <a:gd name="T6" fmla="*/ 174 w 214"/>
                <a:gd name="T7" fmla="*/ 40 h 178"/>
                <a:gd name="T8" fmla="*/ 181 w 214"/>
                <a:gd name="T9" fmla="*/ 40 h 178"/>
                <a:gd name="T10" fmla="*/ 181 w 214"/>
                <a:gd name="T11" fmla="*/ 41 h 178"/>
                <a:gd name="T12" fmla="*/ 69 w 214"/>
                <a:gd name="T13" fmla="*/ 153 h 178"/>
                <a:gd name="T14" fmla="*/ 49 w 214"/>
                <a:gd name="T15" fmla="*/ 153 h 178"/>
                <a:gd name="T16" fmla="*/ 49 w 214"/>
                <a:gd name="T17" fmla="*/ 168 h 178"/>
                <a:gd name="T18" fmla="*/ 0 w 214"/>
                <a:gd name="T19" fmla="*/ 169 h 178"/>
                <a:gd name="T20" fmla="*/ 5 w 214"/>
                <a:gd name="T21" fmla="*/ 178 h 178"/>
                <a:gd name="T22" fmla="*/ 58 w 214"/>
                <a:gd name="T23" fmla="*/ 178 h 178"/>
                <a:gd name="T24" fmla="*/ 58 w 214"/>
                <a:gd name="T25" fmla="*/ 161 h 178"/>
                <a:gd name="T26" fmla="*/ 76 w 214"/>
                <a:gd name="T27" fmla="*/ 161 h 178"/>
                <a:gd name="T28" fmla="*/ 192 w 214"/>
                <a:gd name="T29" fmla="*/ 48 h 178"/>
                <a:gd name="T30" fmla="*/ 192 w 214"/>
                <a:gd name="T31" fmla="*/ 33 h 178"/>
                <a:gd name="T32" fmla="*/ 182 w 214"/>
                <a:gd name="T33" fmla="*/ 33 h 178"/>
                <a:gd name="T34" fmla="*/ 183 w 214"/>
                <a:gd name="T35" fmla="*/ 23 h 178"/>
                <a:gd name="T36" fmla="*/ 214 w 214"/>
                <a:gd name="T37" fmla="*/ 13 h 178"/>
                <a:gd name="T38" fmla="*/ 214 w 214"/>
                <a:gd name="T39" fmla="*/ 0 h 178"/>
                <a:gd name="T40" fmla="*/ 207 w 214"/>
                <a:gd name="T4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178">
                  <a:moveTo>
                    <a:pt x="207" y="0"/>
                  </a:moveTo>
                  <a:cubicBezTo>
                    <a:pt x="207" y="5"/>
                    <a:pt x="207" y="5"/>
                    <a:pt x="207" y="5"/>
                  </a:cubicBezTo>
                  <a:cubicBezTo>
                    <a:pt x="174" y="16"/>
                    <a:pt x="174" y="16"/>
                    <a:pt x="174" y="16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1" y="41"/>
                    <a:pt x="88" y="56"/>
                    <a:pt x="69" y="153"/>
                  </a:cubicBezTo>
                  <a:cubicBezTo>
                    <a:pt x="58" y="153"/>
                    <a:pt x="49" y="153"/>
                    <a:pt x="49" y="153"/>
                  </a:cubicBezTo>
                  <a:cubicBezTo>
                    <a:pt x="49" y="168"/>
                    <a:pt x="49" y="168"/>
                    <a:pt x="49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58" y="178"/>
                    <a:pt x="58" y="178"/>
                    <a:pt x="58" y="178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76" y="161"/>
                    <a:pt x="76" y="161"/>
                    <a:pt x="76" y="161"/>
                  </a:cubicBezTo>
                  <a:cubicBezTo>
                    <a:pt x="76" y="161"/>
                    <a:pt x="91" y="64"/>
                    <a:pt x="192" y="48"/>
                  </a:cubicBezTo>
                  <a:cubicBezTo>
                    <a:pt x="192" y="39"/>
                    <a:pt x="192" y="33"/>
                    <a:pt x="192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4" y="0"/>
                    <a:pt x="214" y="0"/>
                    <a:pt x="214" y="0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1" name="Freeform 31"/>
            <p:cNvSpPr/>
            <p:nvPr/>
          </p:nvSpPr>
          <p:spPr bwMode="auto">
            <a:xfrm>
              <a:off x="2173051" y="627141"/>
              <a:ext cx="235398" cy="195479"/>
            </a:xfrm>
            <a:custGeom>
              <a:avLst/>
              <a:gdLst>
                <a:gd name="T0" fmla="*/ 8 w 214"/>
                <a:gd name="T1" fmla="*/ 0 h 178"/>
                <a:gd name="T2" fmla="*/ 8 w 214"/>
                <a:gd name="T3" fmla="*/ 5 h 178"/>
                <a:gd name="T4" fmla="*/ 40 w 214"/>
                <a:gd name="T5" fmla="*/ 16 h 178"/>
                <a:gd name="T6" fmla="*/ 40 w 214"/>
                <a:gd name="T7" fmla="*/ 40 h 178"/>
                <a:gd name="T8" fmla="*/ 34 w 214"/>
                <a:gd name="T9" fmla="*/ 40 h 178"/>
                <a:gd name="T10" fmla="*/ 34 w 214"/>
                <a:gd name="T11" fmla="*/ 41 h 178"/>
                <a:gd name="T12" fmla="*/ 145 w 214"/>
                <a:gd name="T13" fmla="*/ 153 h 178"/>
                <a:gd name="T14" fmla="*/ 166 w 214"/>
                <a:gd name="T15" fmla="*/ 153 h 178"/>
                <a:gd name="T16" fmla="*/ 166 w 214"/>
                <a:gd name="T17" fmla="*/ 168 h 178"/>
                <a:gd name="T18" fmla="*/ 214 w 214"/>
                <a:gd name="T19" fmla="*/ 169 h 178"/>
                <a:gd name="T20" fmla="*/ 210 w 214"/>
                <a:gd name="T21" fmla="*/ 178 h 178"/>
                <a:gd name="T22" fmla="*/ 157 w 214"/>
                <a:gd name="T23" fmla="*/ 178 h 178"/>
                <a:gd name="T24" fmla="*/ 157 w 214"/>
                <a:gd name="T25" fmla="*/ 161 h 178"/>
                <a:gd name="T26" fmla="*/ 138 w 214"/>
                <a:gd name="T27" fmla="*/ 161 h 178"/>
                <a:gd name="T28" fmla="*/ 23 w 214"/>
                <a:gd name="T29" fmla="*/ 48 h 178"/>
                <a:gd name="T30" fmla="*/ 23 w 214"/>
                <a:gd name="T31" fmla="*/ 33 h 178"/>
                <a:gd name="T32" fmla="*/ 33 w 214"/>
                <a:gd name="T33" fmla="*/ 33 h 178"/>
                <a:gd name="T34" fmla="*/ 32 w 214"/>
                <a:gd name="T35" fmla="*/ 23 h 178"/>
                <a:gd name="T36" fmla="*/ 0 w 214"/>
                <a:gd name="T37" fmla="*/ 13 h 178"/>
                <a:gd name="T38" fmla="*/ 0 w 214"/>
                <a:gd name="T39" fmla="*/ 0 h 178"/>
                <a:gd name="T40" fmla="*/ 8 w 214"/>
                <a:gd name="T4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178"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127" y="56"/>
                    <a:pt x="145" y="153"/>
                  </a:cubicBezTo>
                  <a:cubicBezTo>
                    <a:pt x="157" y="153"/>
                    <a:pt x="166" y="153"/>
                    <a:pt x="166" y="153"/>
                  </a:cubicBezTo>
                  <a:cubicBezTo>
                    <a:pt x="166" y="168"/>
                    <a:pt x="166" y="168"/>
                    <a:pt x="166" y="168"/>
                  </a:cubicBezTo>
                  <a:cubicBezTo>
                    <a:pt x="214" y="169"/>
                    <a:pt x="214" y="169"/>
                    <a:pt x="214" y="169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7" y="161"/>
                    <a:pt x="157" y="161"/>
                    <a:pt x="157" y="161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138" y="161"/>
                    <a:pt x="124" y="64"/>
                    <a:pt x="23" y="48"/>
                  </a:cubicBezTo>
                  <a:cubicBezTo>
                    <a:pt x="23" y="39"/>
                    <a:pt x="23" y="33"/>
                    <a:pt x="2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2" name="Freeform 32"/>
            <p:cNvSpPr/>
            <p:nvPr/>
          </p:nvSpPr>
          <p:spPr bwMode="auto">
            <a:xfrm>
              <a:off x="2054530" y="756776"/>
              <a:ext cx="224286" cy="38683"/>
            </a:xfrm>
            <a:custGeom>
              <a:avLst/>
              <a:gdLst>
                <a:gd name="T0" fmla="*/ 0 w 545"/>
                <a:gd name="T1" fmla="*/ 94 h 94"/>
                <a:gd name="T2" fmla="*/ 545 w 545"/>
                <a:gd name="T3" fmla="*/ 94 h 94"/>
                <a:gd name="T4" fmla="*/ 272 w 545"/>
                <a:gd name="T5" fmla="*/ 0 h 94"/>
                <a:gd name="T6" fmla="*/ 0 w 545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5" h="94">
                  <a:moveTo>
                    <a:pt x="0" y="94"/>
                  </a:moveTo>
                  <a:lnTo>
                    <a:pt x="545" y="94"/>
                  </a:lnTo>
                  <a:lnTo>
                    <a:pt x="272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2054530" y="806158"/>
              <a:ext cx="224286" cy="16462"/>
            </a:xfrm>
            <a:prstGeom prst="rect">
              <a:avLst/>
            </a:pr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4" name="自由: 形状 81"/>
            <p:cNvSpPr/>
            <p:nvPr/>
          </p:nvSpPr>
          <p:spPr bwMode="auto">
            <a:xfrm>
              <a:off x="2041360" y="831675"/>
              <a:ext cx="248568" cy="88891"/>
            </a:xfrm>
            <a:custGeom>
              <a:avLst/>
              <a:gdLst>
                <a:gd name="connsiteX0" fmla="*/ 644525 w 958850"/>
                <a:gd name="connsiteY0" fmla="*/ 68263 h 342900"/>
                <a:gd name="connsiteX1" fmla="*/ 644525 w 958850"/>
                <a:gd name="connsiteY1" fmla="*/ 301626 h 342900"/>
                <a:gd name="connsiteX2" fmla="*/ 817563 w 958850"/>
                <a:gd name="connsiteY2" fmla="*/ 301626 h 342900"/>
                <a:gd name="connsiteX3" fmla="*/ 817563 w 958850"/>
                <a:gd name="connsiteY3" fmla="*/ 68263 h 342900"/>
                <a:gd name="connsiteX4" fmla="*/ 393700 w 958850"/>
                <a:gd name="connsiteY4" fmla="*/ 68263 h 342900"/>
                <a:gd name="connsiteX5" fmla="*/ 393700 w 958850"/>
                <a:gd name="connsiteY5" fmla="*/ 301626 h 342900"/>
                <a:gd name="connsiteX6" fmla="*/ 568325 w 958850"/>
                <a:gd name="connsiteY6" fmla="*/ 301626 h 342900"/>
                <a:gd name="connsiteX7" fmla="*/ 568325 w 958850"/>
                <a:gd name="connsiteY7" fmla="*/ 68263 h 342900"/>
                <a:gd name="connsiteX8" fmla="*/ 144463 w 958850"/>
                <a:gd name="connsiteY8" fmla="*/ 68263 h 342900"/>
                <a:gd name="connsiteX9" fmla="*/ 144463 w 958850"/>
                <a:gd name="connsiteY9" fmla="*/ 301626 h 342900"/>
                <a:gd name="connsiteX10" fmla="*/ 317501 w 958850"/>
                <a:gd name="connsiteY10" fmla="*/ 301626 h 342900"/>
                <a:gd name="connsiteX11" fmla="*/ 317501 w 958850"/>
                <a:gd name="connsiteY11" fmla="*/ 68263 h 342900"/>
                <a:gd name="connsiteX12" fmla="*/ 50800 w 958850"/>
                <a:gd name="connsiteY12" fmla="*/ 0 h 342900"/>
                <a:gd name="connsiteX13" fmla="*/ 915988 w 958850"/>
                <a:gd name="connsiteY13" fmla="*/ 0 h 342900"/>
                <a:gd name="connsiteX14" fmla="*/ 915988 w 958850"/>
                <a:gd name="connsiteY14" fmla="*/ 301625 h 342900"/>
                <a:gd name="connsiteX15" fmla="*/ 958850 w 958850"/>
                <a:gd name="connsiteY15" fmla="*/ 301625 h 342900"/>
                <a:gd name="connsiteX16" fmla="*/ 958850 w 958850"/>
                <a:gd name="connsiteY16" fmla="*/ 342900 h 342900"/>
                <a:gd name="connsiteX17" fmla="*/ 0 w 958850"/>
                <a:gd name="connsiteY17" fmla="*/ 342900 h 342900"/>
                <a:gd name="connsiteX18" fmla="*/ 0 w 958850"/>
                <a:gd name="connsiteY18" fmla="*/ 301625 h 342900"/>
                <a:gd name="connsiteX19" fmla="*/ 50800 w 958850"/>
                <a:gd name="connsiteY19" fmla="*/ 30162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8850" h="342900">
                  <a:moveTo>
                    <a:pt x="644525" y="68263"/>
                  </a:moveTo>
                  <a:lnTo>
                    <a:pt x="644525" y="301626"/>
                  </a:lnTo>
                  <a:lnTo>
                    <a:pt x="817563" y="301626"/>
                  </a:lnTo>
                  <a:lnTo>
                    <a:pt x="817563" y="68263"/>
                  </a:lnTo>
                  <a:close/>
                  <a:moveTo>
                    <a:pt x="393700" y="68263"/>
                  </a:moveTo>
                  <a:lnTo>
                    <a:pt x="393700" y="301626"/>
                  </a:lnTo>
                  <a:lnTo>
                    <a:pt x="568325" y="301626"/>
                  </a:lnTo>
                  <a:lnTo>
                    <a:pt x="568325" y="68263"/>
                  </a:lnTo>
                  <a:close/>
                  <a:moveTo>
                    <a:pt x="144463" y="68263"/>
                  </a:moveTo>
                  <a:lnTo>
                    <a:pt x="144463" y="301626"/>
                  </a:lnTo>
                  <a:lnTo>
                    <a:pt x="317501" y="301626"/>
                  </a:lnTo>
                  <a:lnTo>
                    <a:pt x="317501" y="68263"/>
                  </a:lnTo>
                  <a:close/>
                  <a:moveTo>
                    <a:pt x="50800" y="0"/>
                  </a:moveTo>
                  <a:lnTo>
                    <a:pt x="915988" y="0"/>
                  </a:lnTo>
                  <a:lnTo>
                    <a:pt x="915988" y="301625"/>
                  </a:lnTo>
                  <a:lnTo>
                    <a:pt x="958850" y="301625"/>
                  </a:lnTo>
                  <a:lnTo>
                    <a:pt x="958850" y="342900"/>
                  </a:lnTo>
                  <a:lnTo>
                    <a:pt x="0" y="342900"/>
                  </a:lnTo>
                  <a:lnTo>
                    <a:pt x="0" y="301625"/>
                  </a:lnTo>
                  <a:lnTo>
                    <a:pt x="50800" y="301625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2041360" y="928384"/>
              <a:ext cx="248568" cy="19754"/>
            </a:xfrm>
            <a:prstGeom prst="rect">
              <a:avLst/>
            </a:pr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2047945" y="957192"/>
              <a:ext cx="234163" cy="55969"/>
            </a:xfrm>
            <a:custGeom>
              <a:avLst/>
              <a:gdLst>
                <a:gd name="T0" fmla="*/ 0 w 569"/>
                <a:gd name="T1" fmla="*/ 0 h 136"/>
                <a:gd name="T2" fmla="*/ 0 w 569"/>
                <a:gd name="T3" fmla="*/ 136 h 136"/>
                <a:gd name="T4" fmla="*/ 75 w 569"/>
                <a:gd name="T5" fmla="*/ 136 h 136"/>
                <a:gd name="T6" fmla="*/ 75 w 569"/>
                <a:gd name="T7" fmla="*/ 45 h 136"/>
                <a:gd name="T8" fmla="*/ 149 w 569"/>
                <a:gd name="T9" fmla="*/ 45 h 136"/>
                <a:gd name="T10" fmla="*/ 149 w 569"/>
                <a:gd name="T11" fmla="*/ 136 h 136"/>
                <a:gd name="T12" fmla="*/ 251 w 569"/>
                <a:gd name="T13" fmla="*/ 136 h 136"/>
                <a:gd name="T14" fmla="*/ 251 w 569"/>
                <a:gd name="T15" fmla="*/ 45 h 136"/>
                <a:gd name="T16" fmla="*/ 328 w 569"/>
                <a:gd name="T17" fmla="*/ 45 h 136"/>
                <a:gd name="T18" fmla="*/ 328 w 569"/>
                <a:gd name="T19" fmla="*/ 136 h 136"/>
                <a:gd name="T20" fmla="*/ 425 w 569"/>
                <a:gd name="T21" fmla="*/ 136 h 136"/>
                <a:gd name="T22" fmla="*/ 425 w 569"/>
                <a:gd name="T23" fmla="*/ 42 h 136"/>
                <a:gd name="T24" fmla="*/ 494 w 569"/>
                <a:gd name="T25" fmla="*/ 45 h 136"/>
                <a:gd name="T26" fmla="*/ 494 w 569"/>
                <a:gd name="T27" fmla="*/ 136 h 136"/>
                <a:gd name="T28" fmla="*/ 569 w 569"/>
                <a:gd name="T29" fmla="*/ 136 h 136"/>
                <a:gd name="T30" fmla="*/ 569 w 569"/>
                <a:gd name="T31" fmla="*/ 0 h 136"/>
                <a:gd name="T32" fmla="*/ 0 w 569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9" h="136">
                  <a:moveTo>
                    <a:pt x="0" y="0"/>
                  </a:moveTo>
                  <a:lnTo>
                    <a:pt x="0" y="136"/>
                  </a:lnTo>
                  <a:lnTo>
                    <a:pt x="75" y="136"/>
                  </a:lnTo>
                  <a:lnTo>
                    <a:pt x="75" y="45"/>
                  </a:lnTo>
                  <a:lnTo>
                    <a:pt x="149" y="45"/>
                  </a:lnTo>
                  <a:lnTo>
                    <a:pt x="149" y="136"/>
                  </a:lnTo>
                  <a:lnTo>
                    <a:pt x="251" y="136"/>
                  </a:lnTo>
                  <a:lnTo>
                    <a:pt x="251" y="45"/>
                  </a:lnTo>
                  <a:lnTo>
                    <a:pt x="328" y="45"/>
                  </a:lnTo>
                  <a:lnTo>
                    <a:pt x="328" y="136"/>
                  </a:lnTo>
                  <a:lnTo>
                    <a:pt x="425" y="136"/>
                  </a:lnTo>
                  <a:lnTo>
                    <a:pt x="425" y="42"/>
                  </a:lnTo>
                  <a:lnTo>
                    <a:pt x="494" y="45"/>
                  </a:lnTo>
                  <a:lnTo>
                    <a:pt x="494" y="136"/>
                  </a:lnTo>
                  <a:lnTo>
                    <a:pt x="569" y="136"/>
                  </a:lnTo>
                  <a:lnTo>
                    <a:pt x="5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2054530" y="1032914"/>
              <a:ext cx="218525" cy="17696"/>
            </a:xfrm>
            <a:custGeom>
              <a:avLst/>
              <a:gdLst>
                <a:gd name="T0" fmla="*/ 0 w 531"/>
                <a:gd name="T1" fmla="*/ 0 h 43"/>
                <a:gd name="T2" fmla="*/ 531 w 531"/>
                <a:gd name="T3" fmla="*/ 0 h 43"/>
                <a:gd name="T4" fmla="*/ 505 w 531"/>
                <a:gd name="T5" fmla="*/ 43 h 43"/>
                <a:gd name="T6" fmla="*/ 24 w 531"/>
                <a:gd name="T7" fmla="*/ 43 h 43"/>
                <a:gd name="T8" fmla="*/ 0 w 531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" h="43">
                  <a:moveTo>
                    <a:pt x="0" y="0"/>
                  </a:moveTo>
                  <a:lnTo>
                    <a:pt x="531" y="0"/>
                  </a:lnTo>
                  <a:lnTo>
                    <a:pt x="505" y="43"/>
                  </a:lnTo>
                  <a:lnTo>
                    <a:pt x="24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Freeform 41"/>
            <p:cNvSpPr>
              <a:spLocks noEditPoints="1"/>
            </p:cNvSpPr>
            <p:nvPr/>
          </p:nvSpPr>
          <p:spPr bwMode="auto">
            <a:xfrm>
              <a:off x="1742176" y="583929"/>
              <a:ext cx="837885" cy="719774"/>
            </a:xfrm>
            <a:custGeom>
              <a:avLst/>
              <a:gdLst>
                <a:gd name="T0" fmla="*/ 0 w 2036"/>
                <a:gd name="T1" fmla="*/ 0 h 1749"/>
                <a:gd name="T2" fmla="*/ 0 w 2036"/>
                <a:gd name="T3" fmla="*/ 0 h 1749"/>
                <a:gd name="T4" fmla="*/ 2036 w 2036"/>
                <a:gd name="T5" fmla="*/ 0 h 1749"/>
                <a:gd name="T6" fmla="*/ 1018 w 2036"/>
                <a:gd name="T7" fmla="*/ 1749 h 1749"/>
                <a:gd name="T8" fmla="*/ 0 w 2036"/>
                <a:gd name="T9" fmla="*/ 0 h 1749"/>
                <a:gd name="T10" fmla="*/ 1029 w 2036"/>
                <a:gd name="T11" fmla="*/ 1548 h 1749"/>
                <a:gd name="T12" fmla="*/ 1860 w 2036"/>
                <a:gd name="T13" fmla="*/ 105 h 1749"/>
                <a:gd name="T14" fmla="*/ 195 w 2036"/>
                <a:gd name="T15" fmla="*/ 105 h 1749"/>
                <a:gd name="T16" fmla="*/ 1029 w 2036"/>
                <a:gd name="T17" fmla="*/ 1548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6" h="1749">
                  <a:moveTo>
                    <a:pt x="0" y="0"/>
                  </a:moveTo>
                  <a:lnTo>
                    <a:pt x="0" y="0"/>
                  </a:lnTo>
                  <a:lnTo>
                    <a:pt x="2036" y="0"/>
                  </a:lnTo>
                  <a:lnTo>
                    <a:pt x="1018" y="1749"/>
                  </a:lnTo>
                  <a:lnTo>
                    <a:pt x="0" y="0"/>
                  </a:lnTo>
                  <a:close/>
                  <a:moveTo>
                    <a:pt x="1029" y="1548"/>
                  </a:moveTo>
                  <a:lnTo>
                    <a:pt x="1860" y="105"/>
                  </a:lnTo>
                  <a:lnTo>
                    <a:pt x="195" y="105"/>
                  </a:lnTo>
                  <a:lnTo>
                    <a:pt x="1029" y="1548"/>
                  </a:lnTo>
                  <a:close/>
                </a:path>
              </a:pathLst>
            </a:custGeom>
            <a:solidFill>
              <a:srgbClr val="525221">
                <a:alpha val="9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Oval 42"/>
            <p:cNvSpPr>
              <a:spLocks noChangeArrowheads="1"/>
            </p:cNvSpPr>
            <p:nvPr/>
          </p:nvSpPr>
          <p:spPr bwMode="auto">
            <a:xfrm>
              <a:off x="1757401" y="1134153"/>
              <a:ext cx="50619" cy="51853"/>
            </a:xfrm>
            <a:prstGeom prst="ellipse">
              <a:avLst/>
            </a:pr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2524091" y="1134153"/>
              <a:ext cx="50208" cy="51853"/>
            </a:xfrm>
            <a:prstGeom prst="ellipse">
              <a:avLst/>
            </a:pr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Freeform 44"/>
            <p:cNvSpPr/>
            <p:nvPr/>
          </p:nvSpPr>
          <p:spPr bwMode="auto">
            <a:xfrm>
              <a:off x="1799379" y="963777"/>
              <a:ext cx="14403" cy="44857"/>
            </a:xfrm>
            <a:custGeom>
              <a:avLst/>
              <a:gdLst>
                <a:gd name="T0" fmla="*/ 13 w 13"/>
                <a:gd name="T1" fmla="*/ 41 h 41"/>
                <a:gd name="T2" fmla="*/ 8 w 13"/>
                <a:gd name="T3" fmla="*/ 41 h 41"/>
                <a:gd name="T4" fmla="*/ 8 w 13"/>
                <a:gd name="T5" fmla="*/ 9 h 41"/>
                <a:gd name="T6" fmla="*/ 0 w 13"/>
                <a:gd name="T7" fmla="*/ 9 h 41"/>
                <a:gd name="T8" fmla="*/ 0 w 13"/>
                <a:gd name="T9" fmla="*/ 7 h 41"/>
                <a:gd name="T10" fmla="*/ 7 w 13"/>
                <a:gd name="T11" fmla="*/ 5 h 41"/>
                <a:gd name="T12" fmla="*/ 10 w 13"/>
                <a:gd name="T13" fmla="*/ 0 h 41"/>
                <a:gd name="T14" fmla="*/ 13 w 13"/>
                <a:gd name="T15" fmla="*/ 0 h 41"/>
                <a:gd name="T16" fmla="*/ 13 w 1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3" y="41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5" y="6"/>
                    <a:pt x="7" y="5"/>
                  </a:cubicBezTo>
                  <a:cubicBezTo>
                    <a:pt x="9" y="4"/>
                    <a:pt x="10" y="2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41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Freeform 45"/>
            <p:cNvSpPr>
              <a:spLocks noEditPoints="1"/>
            </p:cNvSpPr>
            <p:nvPr/>
          </p:nvSpPr>
          <p:spPr bwMode="auto">
            <a:xfrm>
              <a:off x="1837651" y="963777"/>
              <a:ext cx="27572" cy="44857"/>
            </a:xfrm>
            <a:custGeom>
              <a:avLst/>
              <a:gdLst>
                <a:gd name="T0" fmla="*/ 25 w 25"/>
                <a:gd name="T1" fmla="*/ 20 h 41"/>
                <a:gd name="T2" fmla="*/ 22 w 25"/>
                <a:gd name="T3" fmla="*/ 35 h 41"/>
                <a:gd name="T4" fmla="*/ 11 w 25"/>
                <a:gd name="T5" fmla="*/ 41 h 41"/>
                <a:gd name="T6" fmla="*/ 3 w 25"/>
                <a:gd name="T7" fmla="*/ 38 h 41"/>
                <a:gd name="T8" fmla="*/ 0 w 25"/>
                <a:gd name="T9" fmla="*/ 31 h 41"/>
                <a:gd name="T10" fmla="*/ 6 w 25"/>
                <a:gd name="T11" fmla="*/ 31 h 41"/>
                <a:gd name="T12" fmla="*/ 7 w 25"/>
                <a:gd name="T13" fmla="*/ 35 h 41"/>
                <a:gd name="T14" fmla="*/ 11 w 25"/>
                <a:gd name="T15" fmla="*/ 37 h 41"/>
                <a:gd name="T16" fmla="*/ 17 w 25"/>
                <a:gd name="T17" fmla="*/ 33 h 41"/>
                <a:gd name="T18" fmla="*/ 20 w 25"/>
                <a:gd name="T19" fmla="*/ 21 h 41"/>
                <a:gd name="T20" fmla="*/ 16 w 25"/>
                <a:gd name="T21" fmla="*/ 25 h 41"/>
                <a:gd name="T22" fmla="*/ 11 w 25"/>
                <a:gd name="T23" fmla="*/ 26 h 41"/>
                <a:gd name="T24" fmla="*/ 3 w 25"/>
                <a:gd name="T25" fmla="*/ 23 h 41"/>
                <a:gd name="T26" fmla="*/ 0 w 25"/>
                <a:gd name="T27" fmla="*/ 14 h 41"/>
                <a:gd name="T28" fmla="*/ 3 w 25"/>
                <a:gd name="T29" fmla="*/ 4 h 41"/>
                <a:gd name="T30" fmla="*/ 12 w 25"/>
                <a:gd name="T31" fmla="*/ 0 h 41"/>
                <a:gd name="T32" fmla="*/ 22 w 25"/>
                <a:gd name="T33" fmla="*/ 5 h 41"/>
                <a:gd name="T34" fmla="*/ 25 w 25"/>
                <a:gd name="T35" fmla="*/ 20 h 41"/>
                <a:gd name="T36" fmla="*/ 19 w 25"/>
                <a:gd name="T37" fmla="*/ 15 h 41"/>
                <a:gd name="T38" fmla="*/ 17 w 25"/>
                <a:gd name="T39" fmla="*/ 7 h 41"/>
                <a:gd name="T40" fmla="*/ 12 w 25"/>
                <a:gd name="T41" fmla="*/ 4 h 41"/>
                <a:gd name="T42" fmla="*/ 8 w 25"/>
                <a:gd name="T43" fmla="*/ 6 h 41"/>
                <a:gd name="T44" fmla="*/ 6 w 25"/>
                <a:gd name="T45" fmla="*/ 14 h 41"/>
                <a:gd name="T46" fmla="*/ 7 w 25"/>
                <a:gd name="T47" fmla="*/ 20 h 41"/>
                <a:gd name="T48" fmla="*/ 12 w 25"/>
                <a:gd name="T49" fmla="*/ 22 h 41"/>
                <a:gd name="T50" fmla="*/ 17 w 25"/>
                <a:gd name="T51" fmla="*/ 20 h 41"/>
                <a:gd name="T52" fmla="*/ 19 w 25"/>
                <a:gd name="T5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41">
                  <a:moveTo>
                    <a:pt x="25" y="20"/>
                  </a:moveTo>
                  <a:cubicBezTo>
                    <a:pt x="25" y="26"/>
                    <a:pt x="24" y="32"/>
                    <a:pt x="22" y="35"/>
                  </a:cubicBezTo>
                  <a:cubicBezTo>
                    <a:pt x="19" y="39"/>
                    <a:pt x="16" y="41"/>
                    <a:pt x="11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6"/>
                    <a:pt x="0" y="33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4"/>
                    <a:pt x="7" y="35"/>
                  </a:cubicBezTo>
                  <a:cubicBezTo>
                    <a:pt x="8" y="36"/>
                    <a:pt x="9" y="37"/>
                    <a:pt x="11" y="37"/>
                  </a:cubicBezTo>
                  <a:cubicBezTo>
                    <a:pt x="14" y="37"/>
                    <a:pt x="16" y="36"/>
                    <a:pt x="17" y="33"/>
                  </a:cubicBezTo>
                  <a:cubicBezTo>
                    <a:pt x="18" y="30"/>
                    <a:pt x="19" y="26"/>
                    <a:pt x="20" y="21"/>
                  </a:cubicBezTo>
                  <a:cubicBezTo>
                    <a:pt x="19" y="23"/>
                    <a:pt x="18" y="24"/>
                    <a:pt x="16" y="25"/>
                  </a:cubicBezTo>
                  <a:cubicBezTo>
                    <a:pt x="14" y="26"/>
                    <a:pt x="13" y="26"/>
                    <a:pt x="11" y="26"/>
                  </a:cubicBezTo>
                  <a:cubicBezTo>
                    <a:pt x="7" y="26"/>
                    <a:pt x="5" y="25"/>
                    <a:pt x="3" y="23"/>
                  </a:cubicBezTo>
                  <a:cubicBezTo>
                    <a:pt x="1" y="21"/>
                    <a:pt x="0" y="18"/>
                    <a:pt x="0" y="14"/>
                  </a:cubicBezTo>
                  <a:cubicBezTo>
                    <a:pt x="0" y="10"/>
                    <a:pt x="1" y="6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6" y="0"/>
                    <a:pt x="19" y="2"/>
                    <a:pt x="22" y="5"/>
                  </a:cubicBezTo>
                  <a:cubicBezTo>
                    <a:pt x="24" y="8"/>
                    <a:pt x="25" y="13"/>
                    <a:pt x="25" y="20"/>
                  </a:cubicBezTo>
                  <a:close/>
                  <a:moveTo>
                    <a:pt x="19" y="15"/>
                  </a:moveTo>
                  <a:cubicBezTo>
                    <a:pt x="19" y="11"/>
                    <a:pt x="18" y="9"/>
                    <a:pt x="17" y="7"/>
                  </a:cubicBezTo>
                  <a:cubicBezTo>
                    <a:pt x="16" y="5"/>
                    <a:pt x="14" y="4"/>
                    <a:pt x="12" y="4"/>
                  </a:cubicBezTo>
                  <a:cubicBezTo>
                    <a:pt x="10" y="4"/>
                    <a:pt x="9" y="5"/>
                    <a:pt x="8" y="6"/>
                  </a:cubicBezTo>
                  <a:cubicBezTo>
                    <a:pt x="6" y="8"/>
                    <a:pt x="6" y="10"/>
                    <a:pt x="6" y="14"/>
                  </a:cubicBezTo>
                  <a:cubicBezTo>
                    <a:pt x="6" y="16"/>
                    <a:pt x="6" y="18"/>
                    <a:pt x="7" y="20"/>
                  </a:cubicBezTo>
                  <a:cubicBezTo>
                    <a:pt x="8" y="21"/>
                    <a:pt x="10" y="22"/>
                    <a:pt x="12" y="22"/>
                  </a:cubicBezTo>
                  <a:cubicBezTo>
                    <a:pt x="14" y="22"/>
                    <a:pt x="16" y="21"/>
                    <a:pt x="17" y="20"/>
                  </a:cubicBezTo>
                  <a:cubicBezTo>
                    <a:pt x="18" y="19"/>
                    <a:pt x="19" y="17"/>
                    <a:pt x="19" y="15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Freeform 46"/>
            <p:cNvSpPr>
              <a:spLocks noEditPoints="1"/>
            </p:cNvSpPr>
            <p:nvPr/>
          </p:nvSpPr>
          <p:spPr bwMode="auto">
            <a:xfrm>
              <a:off x="1877570" y="963777"/>
              <a:ext cx="31689" cy="44857"/>
            </a:xfrm>
            <a:custGeom>
              <a:avLst/>
              <a:gdLst>
                <a:gd name="T0" fmla="*/ 29 w 29"/>
                <a:gd name="T1" fmla="*/ 20 h 41"/>
                <a:gd name="T2" fmla="*/ 25 w 29"/>
                <a:gd name="T3" fmla="*/ 35 h 41"/>
                <a:gd name="T4" fmla="*/ 15 w 29"/>
                <a:gd name="T5" fmla="*/ 41 h 41"/>
                <a:gd name="T6" fmla="*/ 4 w 29"/>
                <a:gd name="T7" fmla="*/ 35 h 41"/>
                <a:gd name="T8" fmla="*/ 0 w 29"/>
                <a:gd name="T9" fmla="*/ 20 h 41"/>
                <a:gd name="T10" fmla="*/ 4 w 29"/>
                <a:gd name="T11" fmla="*/ 6 h 41"/>
                <a:gd name="T12" fmla="*/ 15 w 29"/>
                <a:gd name="T13" fmla="*/ 0 h 41"/>
                <a:gd name="T14" fmla="*/ 25 w 29"/>
                <a:gd name="T15" fmla="*/ 6 h 41"/>
                <a:gd name="T16" fmla="*/ 29 w 29"/>
                <a:gd name="T17" fmla="*/ 20 h 41"/>
                <a:gd name="T18" fmla="*/ 22 w 29"/>
                <a:gd name="T19" fmla="*/ 20 h 41"/>
                <a:gd name="T20" fmla="*/ 21 w 29"/>
                <a:gd name="T21" fmla="*/ 8 h 41"/>
                <a:gd name="T22" fmla="*/ 15 w 29"/>
                <a:gd name="T23" fmla="*/ 4 h 41"/>
                <a:gd name="T24" fmla="*/ 8 w 29"/>
                <a:gd name="T25" fmla="*/ 8 h 41"/>
                <a:gd name="T26" fmla="*/ 6 w 29"/>
                <a:gd name="T27" fmla="*/ 20 h 41"/>
                <a:gd name="T28" fmla="*/ 8 w 29"/>
                <a:gd name="T29" fmla="*/ 33 h 41"/>
                <a:gd name="T30" fmla="*/ 15 w 29"/>
                <a:gd name="T31" fmla="*/ 37 h 41"/>
                <a:gd name="T32" fmla="*/ 21 w 29"/>
                <a:gd name="T33" fmla="*/ 33 h 41"/>
                <a:gd name="T34" fmla="*/ 22 w 29"/>
                <a:gd name="T35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41">
                  <a:moveTo>
                    <a:pt x="29" y="20"/>
                  </a:moveTo>
                  <a:cubicBezTo>
                    <a:pt x="29" y="26"/>
                    <a:pt x="28" y="31"/>
                    <a:pt x="25" y="35"/>
                  </a:cubicBezTo>
                  <a:cubicBezTo>
                    <a:pt x="23" y="39"/>
                    <a:pt x="20" y="41"/>
                    <a:pt x="15" y="41"/>
                  </a:cubicBezTo>
                  <a:cubicBezTo>
                    <a:pt x="10" y="41"/>
                    <a:pt x="6" y="39"/>
                    <a:pt x="4" y="35"/>
                  </a:cubicBezTo>
                  <a:cubicBezTo>
                    <a:pt x="1" y="31"/>
                    <a:pt x="0" y="26"/>
                    <a:pt x="0" y="20"/>
                  </a:cubicBezTo>
                  <a:cubicBezTo>
                    <a:pt x="0" y="15"/>
                    <a:pt x="1" y="10"/>
                    <a:pt x="4" y="6"/>
                  </a:cubicBezTo>
                  <a:cubicBezTo>
                    <a:pt x="6" y="2"/>
                    <a:pt x="10" y="0"/>
                    <a:pt x="15" y="0"/>
                  </a:cubicBezTo>
                  <a:cubicBezTo>
                    <a:pt x="20" y="0"/>
                    <a:pt x="23" y="2"/>
                    <a:pt x="25" y="6"/>
                  </a:cubicBezTo>
                  <a:cubicBezTo>
                    <a:pt x="28" y="10"/>
                    <a:pt x="29" y="15"/>
                    <a:pt x="29" y="20"/>
                  </a:cubicBezTo>
                  <a:close/>
                  <a:moveTo>
                    <a:pt x="22" y="20"/>
                  </a:moveTo>
                  <a:cubicBezTo>
                    <a:pt x="22" y="15"/>
                    <a:pt x="22" y="11"/>
                    <a:pt x="21" y="8"/>
                  </a:cubicBezTo>
                  <a:cubicBezTo>
                    <a:pt x="19" y="6"/>
                    <a:pt x="17" y="4"/>
                    <a:pt x="15" y="4"/>
                  </a:cubicBezTo>
                  <a:cubicBezTo>
                    <a:pt x="12" y="4"/>
                    <a:pt x="10" y="6"/>
                    <a:pt x="8" y="8"/>
                  </a:cubicBezTo>
                  <a:cubicBezTo>
                    <a:pt x="7" y="11"/>
                    <a:pt x="6" y="15"/>
                    <a:pt x="6" y="20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0" y="36"/>
                    <a:pt x="12" y="37"/>
                    <a:pt x="15" y="37"/>
                  </a:cubicBezTo>
                  <a:cubicBezTo>
                    <a:pt x="17" y="37"/>
                    <a:pt x="19" y="36"/>
                    <a:pt x="21" y="33"/>
                  </a:cubicBezTo>
                  <a:cubicBezTo>
                    <a:pt x="22" y="30"/>
                    <a:pt x="22" y="26"/>
                    <a:pt x="22" y="20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Freeform 47"/>
            <p:cNvSpPr/>
            <p:nvPr/>
          </p:nvSpPr>
          <p:spPr bwMode="auto">
            <a:xfrm>
              <a:off x="1920369" y="963777"/>
              <a:ext cx="28395" cy="44857"/>
            </a:xfrm>
            <a:custGeom>
              <a:avLst/>
              <a:gdLst>
                <a:gd name="T0" fmla="*/ 26 w 26"/>
                <a:gd name="T1" fmla="*/ 41 h 41"/>
                <a:gd name="T2" fmla="*/ 0 w 26"/>
                <a:gd name="T3" fmla="*/ 41 h 41"/>
                <a:gd name="T4" fmla="*/ 0 w 26"/>
                <a:gd name="T5" fmla="*/ 37 h 41"/>
                <a:gd name="T6" fmla="*/ 4 w 26"/>
                <a:gd name="T7" fmla="*/ 30 h 41"/>
                <a:gd name="T8" fmla="*/ 12 w 26"/>
                <a:gd name="T9" fmla="*/ 23 h 41"/>
                <a:gd name="T10" fmla="*/ 18 w 26"/>
                <a:gd name="T11" fmla="*/ 17 h 41"/>
                <a:gd name="T12" fmla="*/ 19 w 26"/>
                <a:gd name="T13" fmla="*/ 11 h 41"/>
                <a:gd name="T14" fmla="*/ 18 w 26"/>
                <a:gd name="T15" fmla="*/ 6 h 41"/>
                <a:gd name="T16" fmla="*/ 13 w 26"/>
                <a:gd name="T17" fmla="*/ 4 h 41"/>
                <a:gd name="T18" fmla="*/ 9 w 26"/>
                <a:gd name="T19" fmla="*/ 6 h 41"/>
                <a:gd name="T20" fmla="*/ 7 w 26"/>
                <a:gd name="T21" fmla="*/ 14 h 41"/>
                <a:gd name="T22" fmla="*/ 1 w 26"/>
                <a:gd name="T23" fmla="*/ 14 h 41"/>
                <a:gd name="T24" fmla="*/ 5 w 26"/>
                <a:gd name="T25" fmla="*/ 4 h 41"/>
                <a:gd name="T26" fmla="*/ 14 w 26"/>
                <a:gd name="T27" fmla="*/ 0 h 41"/>
                <a:gd name="T28" fmla="*/ 22 w 26"/>
                <a:gd name="T29" fmla="*/ 3 h 41"/>
                <a:gd name="T30" fmla="*/ 25 w 26"/>
                <a:gd name="T31" fmla="*/ 12 h 41"/>
                <a:gd name="T32" fmla="*/ 23 w 26"/>
                <a:gd name="T33" fmla="*/ 20 h 41"/>
                <a:gd name="T34" fmla="*/ 16 w 26"/>
                <a:gd name="T35" fmla="*/ 26 h 41"/>
                <a:gd name="T36" fmla="*/ 9 w 26"/>
                <a:gd name="T37" fmla="*/ 32 h 41"/>
                <a:gd name="T38" fmla="*/ 6 w 26"/>
                <a:gd name="T39" fmla="*/ 37 h 41"/>
                <a:gd name="T40" fmla="*/ 26 w 26"/>
                <a:gd name="T41" fmla="*/ 37 h 41"/>
                <a:gd name="T42" fmla="*/ 26 w 26"/>
                <a:gd name="T4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41">
                  <a:moveTo>
                    <a:pt x="26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2" y="32"/>
                    <a:pt x="4" y="30"/>
                  </a:cubicBezTo>
                  <a:cubicBezTo>
                    <a:pt x="6" y="28"/>
                    <a:pt x="9" y="26"/>
                    <a:pt x="12" y="23"/>
                  </a:cubicBezTo>
                  <a:cubicBezTo>
                    <a:pt x="15" y="21"/>
                    <a:pt x="17" y="19"/>
                    <a:pt x="18" y="17"/>
                  </a:cubicBezTo>
                  <a:cubicBezTo>
                    <a:pt x="19" y="15"/>
                    <a:pt x="19" y="13"/>
                    <a:pt x="19" y="11"/>
                  </a:cubicBezTo>
                  <a:cubicBezTo>
                    <a:pt x="19" y="9"/>
                    <a:pt x="19" y="8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2" y="4"/>
                    <a:pt x="10" y="5"/>
                    <a:pt x="9" y="6"/>
                  </a:cubicBezTo>
                  <a:cubicBezTo>
                    <a:pt x="7" y="8"/>
                    <a:pt x="7" y="10"/>
                    <a:pt x="7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0"/>
                    <a:pt x="2" y="6"/>
                    <a:pt x="5" y="4"/>
                  </a:cubicBezTo>
                  <a:cubicBezTo>
                    <a:pt x="7" y="1"/>
                    <a:pt x="10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4" y="5"/>
                    <a:pt x="25" y="8"/>
                    <a:pt x="25" y="12"/>
                  </a:cubicBezTo>
                  <a:cubicBezTo>
                    <a:pt x="25" y="15"/>
                    <a:pt x="25" y="17"/>
                    <a:pt x="23" y="20"/>
                  </a:cubicBezTo>
                  <a:cubicBezTo>
                    <a:pt x="21" y="22"/>
                    <a:pt x="18" y="24"/>
                    <a:pt x="16" y="26"/>
                  </a:cubicBezTo>
                  <a:cubicBezTo>
                    <a:pt x="13" y="29"/>
                    <a:pt x="10" y="31"/>
                    <a:pt x="9" y="32"/>
                  </a:cubicBezTo>
                  <a:cubicBezTo>
                    <a:pt x="8" y="33"/>
                    <a:pt x="7" y="35"/>
                    <a:pt x="6" y="37"/>
                  </a:cubicBezTo>
                  <a:cubicBezTo>
                    <a:pt x="26" y="37"/>
                    <a:pt x="26" y="37"/>
                    <a:pt x="26" y="37"/>
                  </a:cubicBezTo>
                  <a:lnTo>
                    <a:pt x="26" y="41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/>
          </p:nvSpPr>
          <p:spPr bwMode="auto">
            <a:xfrm>
              <a:off x="2387462" y="950608"/>
              <a:ext cx="57203" cy="63788"/>
            </a:xfrm>
            <a:custGeom>
              <a:avLst/>
              <a:gdLst>
                <a:gd name="T0" fmla="*/ 38 w 52"/>
                <a:gd name="T1" fmla="*/ 53 h 58"/>
                <a:gd name="T2" fmla="*/ 45 w 52"/>
                <a:gd name="T3" fmla="*/ 50 h 58"/>
                <a:gd name="T4" fmla="*/ 7 w 52"/>
                <a:gd name="T5" fmla="*/ 21 h 58"/>
                <a:gd name="T6" fmla="*/ 2 w 52"/>
                <a:gd name="T7" fmla="*/ 58 h 58"/>
                <a:gd name="T8" fmla="*/ 2 w 52"/>
                <a:gd name="T9" fmla="*/ 30 h 58"/>
                <a:gd name="T10" fmla="*/ 23 w 52"/>
                <a:gd name="T11" fmla="*/ 18 h 58"/>
                <a:gd name="T12" fmla="*/ 9 w 52"/>
                <a:gd name="T13" fmla="*/ 11 h 58"/>
                <a:gd name="T14" fmla="*/ 0 w 52"/>
                <a:gd name="T15" fmla="*/ 7 h 58"/>
                <a:gd name="T16" fmla="*/ 23 w 52"/>
                <a:gd name="T17" fmla="*/ 7 h 58"/>
                <a:gd name="T18" fmla="*/ 28 w 52"/>
                <a:gd name="T19" fmla="*/ 0 h 58"/>
                <a:gd name="T20" fmla="*/ 44 w 52"/>
                <a:gd name="T21" fmla="*/ 7 h 58"/>
                <a:gd name="T22" fmla="*/ 52 w 52"/>
                <a:gd name="T23" fmla="*/ 11 h 58"/>
                <a:gd name="T24" fmla="*/ 28 w 52"/>
                <a:gd name="T25" fmla="*/ 11 h 58"/>
                <a:gd name="T26" fmla="*/ 50 w 52"/>
                <a:gd name="T27" fmla="*/ 18 h 58"/>
                <a:gd name="T28" fmla="*/ 49 w 52"/>
                <a:gd name="T29" fmla="*/ 53 h 58"/>
                <a:gd name="T30" fmla="*/ 41 w 52"/>
                <a:gd name="T31" fmla="*/ 58 h 58"/>
                <a:gd name="T32" fmla="*/ 11 w 52"/>
                <a:gd name="T33" fmla="*/ 37 h 58"/>
                <a:gd name="T34" fmla="*/ 19 w 52"/>
                <a:gd name="T35" fmla="*/ 33 h 58"/>
                <a:gd name="T36" fmla="*/ 30 w 52"/>
                <a:gd name="T37" fmla="*/ 29 h 58"/>
                <a:gd name="T38" fmla="*/ 38 w 52"/>
                <a:gd name="T39" fmla="*/ 26 h 58"/>
                <a:gd name="T40" fmla="*/ 32 w 52"/>
                <a:gd name="T41" fmla="*/ 33 h 58"/>
                <a:gd name="T42" fmla="*/ 41 w 52"/>
                <a:gd name="T43" fmla="*/ 32 h 58"/>
                <a:gd name="T44" fmla="*/ 34 w 52"/>
                <a:gd name="T45" fmla="*/ 36 h 58"/>
                <a:gd name="T46" fmla="*/ 28 w 52"/>
                <a:gd name="T47" fmla="*/ 41 h 58"/>
                <a:gd name="T48" fmla="*/ 42 w 52"/>
                <a:gd name="T49" fmla="*/ 41 h 58"/>
                <a:gd name="T50" fmla="*/ 35 w 52"/>
                <a:gd name="T51" fmla="*/ 45 h 58"/>
                <a:gd name="T52" fmla="*/ 28 w 52"/>
                <a:gd name="T53" fmla="*/ 49 h 58"/>
                <a:gd name="T54" fmla="*/ 23 w 52"/>
                <a:gd name="T55" fmla="*/ 56 h 58"/>
                <a:gd name="T56" fmla="*/ 24 w 52"/>
                <a:gd name="T57" fmla="*/ 45 h 58"/>
                <a:gd name="T58" fmla="*/ 9 w 52"/>
                <a:gd name="T59" fmla="*/ 45 h 58"/>
                <a:gd name="T60" fmla="*/ 17 w 52"/>
                <a:gd name="T61" fmla="*/ 41 h 58"/>
                <a:gd name="T62" fmla="*/ 24 w 52"/>
                <a:gd name="T63" fmla="*/ 36 h 58"/>
                <a:gd name="T64" fmla="*/ 18 w 52"/>
                <a:gd name="T65" fmla="*/ 23 h 58"/>
                <a:gd name="T66" fmla="*/ 22 w 52"/>
                <a:gd name="T67" fmla="*/ 30 h 58"/>
                <a:gd name="T68" fmla="*/ 16 w 52"/>
                <a:gd name="T69" fmla="*/ 28 h 58"/>
                <a:gd name="T70" fmla="*/ 18 w 52"/>
                <a:gd name="T7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58">
                  <a:moveTo>
                    <a:pt x="41" y="58"/>
                  </a:moveTo>
                  <a:cubicBezTo>
                    <a:pt x="40" y="57"/>
                    <a:pt x="39" y="55"/>
                    <a:pt x="38" y="53"/>
                  </a:cubicBezTo>
                  <a:cubicBezTo>
                    <a:pt x="41" y="53"/>
                    <a:pt x="43" y="53"/>
                    <a:pt x="44" y="53"/>
                  </a:cubicBezTo>
                  <a:cubicBezTo>
                    <a:pt x="45" y="53"/>
                    <a:pt x="45" y="52"/>
                    <a:pt x="45" y="5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4"/>
                    <a:pt x="2" y="50"/>
                    <a:pt x="2" y="4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26"/>
                    <a:pt x="2" y="22"/>
                    <a:pt x="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11"/>
                    <a:pt x="3" y="11"/>
                    <a:pt x="0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5" y="7"/>
                    <a:pt x="9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4"/>
                    <a:pt x="23" y="2"/>
                    <a:pt x="2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2"/>
                    <a:pt x="28" y="4"/>
                    <a:pt x="28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7"/>
                    <a:pt x="49" y="7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49" y="11"/>
                    <a:pt x="46" y="11"/>
                    <a:pt x="4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22"/>
                    <a:pt x="49" y="25"/>
                    <a:pt x="49" y="28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55"/>
                    <a:pt x="48" y="57"/>
                    <a:pt x="47" y="57"/>
                  </a:cubicBezTo>
                  <a:cubicBezTo>
                    <a:pt x="45" y="57"/>
                    <a:pt x="43" y="58"/>
                    <a:pt x="41" y="58"/>
                  </a:cubicBezTo>
                  <a:close/>
                  <a:moveTo>
                    <a:pt x="19" y="36"/>
                  </a:moveTo>
                  <a:cubicBezTo>
                    <a:pt x="16" y="36"/>
                    <a:pt x="14" y="36"/>
                    <a:pt x="11" y="37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4" y="32"/>
                    <a:pt x="16" y="33"/>
                    <a:pt x="19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1"/>
                    <a:pt x="29" y="30"/>
                    <a:pt x="30" y="29"/>
                  </a:cubicBezTo>
                  <a:cubicBezTo>
                    <a:pt x="30" y="27"/>
                    <a:pt x="31" y="25"/>
                    <a:pt x="32" y="23"/>
                  </a:cubicBezTo>
                  <a:cubicBezTo>
                    <a:pt x="34" y="24"/>
                    <a:pt x="36" y="25"/>
                    <a:pt x="38" y="26"/>
                  </a:cubicBezTo>
                  <a:cubicBezTo>
                    <a:pt x="36" y="26"/>
                    <a:pt x="35" y="27"/>
                    <a:pt x="35" y="29"/>
                  </a:cubicBezTo>
                  <a:cubicBezTo>
                    <a:pt x="34" y="30"/>
                    <a:pt x="33" y="31"/>
                    <a:pt x="32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7" y="33"/>
                    <a:pt x="38" y="32"/>
                    <a:pt x="41" y="32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39" y="36"/>
                    <a:pt x="36" y="36"/>
                    <a:pt x="34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8" y="41"/>
                    <a:pt x="41" y="41"/>
                    <a:pt x="42" y="41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1" y="45"/>
                    <a:pt x="38" y="45"/>
                    <a:pt x="35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52"/>
                    <a:pt x="28" y="54"/>
                    <a:pt x="29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4"/>
                    <a:pt x="24" y="52"/>
                    <a:pt x="24" y="49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4" y="45"/>
                    <a:pt x="11" y="45"/>
                    <a:pt x="9" y="45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2" y="41"/>
                    <a:pt x="14" y="41"/>
                    <a:pt x="17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36"/>
                    <a:pt x="24" y="36"/>
                    <a:pt x="24" y="36"/>
                  </a:cubicBezTo>
                  <a:lnTo>
                    <a:pt x="19" y="36"/>
                  </a:lnTo>
                  <a:close/>
                  <a:moveTo>
                    <a:pt x="18" y="23"/>
                  </a:moveTo>
                  <a:cubicBezTo>
                    <a:pt x="19" y="24"/>
                    <a:pt x="20" y="25"/>
                    <a:pt x="20" y="26"/>
                  </a:cubicBezTo>
                  <a:cubicBezTo>
                    <a:pt x="21" y="27"/>
                    <a:pt x="22" y="28"/>
                    <a:pt x="22" y="30"/>
                  </a:cubicBezTo>
                  <a:cubicBezTo>
                    <a:pt x="21" y="30"/>
                    <a:pt x="20" y="31"/>
                    <a:pt x="19" y="32"/>
                  </a:cubicBezTo>
                  <a:cubicBezTo>
                    <a:pt x="18" y="30"/>
                    <a:pt x="17" y="29"/>
                    <a:pt x="16" y="28"/>
                  </a:cubicBezTo>
                  <a:cubicBezTo>
                    <a:pt x="16" y="27"/>
                    <a:pt x="15" y="26"/>
                    <a:pt x="14" y="25"/>
                  </a:cubicBezTo>
                  <a:cubicBezTo>
                    <a:pt x="15" y="25"/>
                    <a:pt x="16" y="24"/>
                    <a:pt x="18" y="23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2467710" y="950608"/>
              <a:ext cx="61730" cy="63788"/>
            </a:xfrm>
            <a:custGeom>
              <a:avLst/>
              <a:gdLst>
                <a:gd name="T0" fmla="*/ 25 w 56"/>
                <a:gd name="T1" fmla="*/ 1 h 58"/>
                <a:gd name="T2" fmla="*/ 31 w 56"/>
                <a:gd name="T3" fmla="*/ 0 h 58"/>
                <a:gd name="T4" fmla="*/ 33 w 56"/>
                <a:gd name="T5" fmla="*/ 8 h 58"/>
                <a:gd name="T6" fmla="*/ 46 w 56"/>
                <a:gd name="T7" fmla="*/ 8 h 58"/>
                <a:gd name="T8" fmla="*/ 56 w 56"/>
                <a:gd name="T9" fmla="*/ 8 h 58"/>
                <a:gd name="T10" fmla="*/ 56 w 56"/>
                <a:gd name="T11" fmla="*/ 13 h 58"/>
                <a:gd name="T12" fmla="*/ 46 w 56"/>
                <a:gd name="T13" fmla="*/ 12 h 58"/>
                <a:gd name="T14" fmla="*/ 11 w 56"/>
                <a:gd name="T15" fmla="*/ 12 h 58"/>
                <a:gd name="T16" fmla="*/ 0 w 56"/>
                <a:gd name="T17" fmla="*/ 13 h 58"/>
                <a:gd name="T18" fmla="*/ 0 w 56"/>
                <a:gd name="T19" fmla="*/ 8 h 58"/>
                <a:gd name="T20" fmla="*/ 11 w 56"/>
                <a:gd name="T21" fmla="*/ 8 h 58"/>
                <a:gd name="T22" fmla="*/ 27 w 56"/>
                <a:gd name="T23" fmla="*/ 8 h 58"/>
                <a:gd name="T24" fmla="*/ 25 w 56"/>
                <a:gd name="T25" fmla="*/ 1 h 58"/>
                <a:gd name="T26" fmla="*/ 15 w 56"/>
                <a:gd name="T27" fmla="*/ 40 h 58"/>
                <a:gd name="T28" fmla="*/ 19 w 56"/>
                <a:gd name="T29" fmla="*/ 44 h 58"/>
                <a:gd name="T30" fmla="*/ 6 w 56"/>
                <a:gd name="T31" fmla="*/ 55 h 58"/>
                <a:gd name="T32" fmla="*/ 2 w 56"/>
                <a:gd name="T33" fmla="*/ 52 h 58"/>
                <a:gd name="T34" fmla="*/ 15 w 56"/>
                <a:gd name="T35" fmla="*/ 40 h 58"/>
                <a:gd name="T36" fmla="*/ 10 w 56"/>
                <a:gd name="T37" fmla="*/ 19 h 58"/>
                <a:gd name="T38" fmla="*/ 47 w 56"/>
                <a:gd name="T39" fmla="*/ 19 h 58"/>
                <a:gd name="T40" fmla="*/ 47 w 56"/>
                <a:gd name="T41" fmla="*/ 27 h 58"/>
                <a:gd name="T42" fmla="*/ 47 w 56"/>
                <a:gd name="T43" fmla="*/ 36 h 58"/>
                <a:gd name="T44" fmla="*/ 31 w 56"/>
                <a:gd name="T45" fmla="*/ 36 h 58"/>
                <a:gd name="T46" fmla="*/ 31 w 56"/>
                <a:gd name="T47" fmla="*/ 51 h 58"/>
                <a:gd name="T48" fmla="*/ 29 w 56"/>
                <a:gd name="T49" fmla="*/ 56 h 58"/>
                <a:gd name="T50" fmla="*/ 21 w 56"/>
                <a:gd name="T51" fmla="*/ 58 h 58"/>
                <a:gd name="T52" fmla="*/ 19 w 56"/>
                <a:gd name="T53" fmla="*/ 52 h 58"/>
                <a:gd name="T54" fmla="*/ 25 w 56"/>
                <a:gd name="T55" fmla="*/ 52 h 58"/>
                <a:gd name="T56" fmla="*/ 26 w 56"/>
                <a:gd name="T57" fmla="*/ 48 h 58"/>
                <a:gd name="T58" fmla="*/ 26 w 56"/>
                <a:gd name="T59" fmla="*/ 36 h 58"/>
                <a:gd name="T60" fmla="*/ 10 w 56"/>
                <a:gd name="T61" fmla="*/ 36 h 58"/>
                <a:gd name="T62" fmla="*/ 10 w 56"/>
                <a:gd name="T63" fmla="*/ 27 h 58"/>
                <a:gd name="T64" fmla="*/ 10 w 56"/>
                <a:gd name="T65" fmla="*/ 19 h 58"/>
                <a:gd name="T66" fmla="*/ 15 w 56"/>
                <a:gd name="T67" fmla="*/ 23 h 58"/>
                <a:gd name="T68" fmla="*/ 15 w 56"/>
                <a:gd name="T69" fmla="*/ 32 h 58"/>
                <a:gd name="T70" fmla="*/ 42 w 56"/>
                <a:gd name="T71" fmla="*/ 32 h 58"/>
                <a:gd name="T72" fmla="*/ 42 w 56"/>
                <a:gd name="T73" fmla="*/ 23 h 58"/>
                <a:gd name="T74" fmla="*/ 15 w 56"/>
                <a:gd name="T75" fmla="*/ 23 h 58"/>
                <a:gd name="T76" fmla="*/ 39 w 56"/>
                <a:gd name="T77" fmla="*/ 44 h 58"/>
                <a:gd name="T78" fmla="*/ 42 w 56"/>
                <a:gd name="T79" fmla="*/ 40 h 58"/>
                <a:gd name="T80" fmla="*/ 48 w 56"/>
                <a:gd name="T81" fmla="*/ 45 h 58"/>
                <a:gd name="T82" fmla="*/ 54 w 56"/>
                <a:gd name="T83" fmla="*/ 50 h 58"/>
                <a:gd name="T84" fmla="*/ 51 w 56"/>
                <a:gd name="T85" fmla="*/ 54 h 58"/>
                <a:gd name="T86" fmla="*/ 39 w 56"/>
                <a:gd name="T8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58">
                  <a:moveTo>
                    <a:pt x="25" y="1"/>
                  </a:moveTo>
                  <a:cubicBezTo>
                    <a:pt x="27" y="1"/>
                    <a:pt x="29" y="0"/>
                    <a:pt x="31" y="0"/>
                  </a:cubicBezTo>
                  <a:cubicBezTo>
                    <a:pt x="31" y="1"/>
                    <a:pt x="32" y="4"/>
                    <a:pt x="33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9" y="8"/>
                    <a:pt x="53" y="8"/>
                    <a:pt x="56" y="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3" y="12"/>
                    <a:pt x="49" y="12"/>
                    <a:pt x="46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8" y="12"/>
                    <a:pt x="4" y="12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8" y="8"/>
                    <a:pt x="11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7"/>
                    <a:pt x="26" y="4"/>
                    <a:pt x="25" y="1"/>
                  </a:cubicBezTo>
                  <a:close/>
                  <a:moveTo>
                    <a:pt x="15" y="40"/>
                  </a:moveTo>
                  <a:cubicBezTo>
                    <a:pt x="16" y="41"/>
                    <a:pt x="18" y="42"/>
                    <a:pt x="19" y="44"/>
                  </a:cubicBezTo>
                  <a:cubicBezTo>
                    <a:pt x="17" y="45"/>
                    <a:pt x="12" y="49"/>
                    <a:pt x="6" y="55"/>
                  </a:cubicBezTo>
                  <a:cubicBezTo>
                    <a:pt x="5" y="54"/>
                    <a:pt x="3" y="53"/>
                    <a:pt x="2" y="52"/>
                  </a:cubicBezTo>
                  <a:cubicBezTo>
                    <a:pt x="8" y="47"/>
                    <a:pt x="13" y="43"/>
                    <a:pt x="15" y="40"/>
                  </a:cubicBezTo>
                  <a:close/>
                  <a:moveTo>
                    <a:pt x="10" y="19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47" y="21"/>
                    <a:pt x="47" y="23"/>
                    <a:pt x="47" y="27"/>
                  </a:cubicBezTo>
                  <a:cubicBezTo>
                    <a:pt x="47" y="30"/>
                    <a:pt x="47" y="33"/>
                    <a:pt x="47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3"/>
                    <a:pt x="31" y="55"/>
                    <a:pt x="29" y="56"/>
                  </a:cubicBezTo>
                  <a:cubicBezTo>
                    <a:pt x="28" y="57"/>
                    <a:pt x="25" y="57"/>
                    <a:pt x="21" y="58"/>
                  </a:cubicBezTo>
                  <a:cubicBezTo>
                    <a:pt x="21" y="56"/>
                    <a:pt x="20" y="54"/>
                    <a:pt x="19" y="52"/>
                  </a:cubicBezTo>
                  <a:cubicBezTo>
                    <a:pt x="22" y="52"/>
                    <a:pt x="24" y="52"/>
                    <a:pt x="25" y="52"/>
                  </a:cubicBezTo>
                  <a:cubicBezTo>
                    <a:pt x="26" y="52"/>
                    <a:pt x="26" y="51"/>
                    <a:pt x="26" y="48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3"/>
                    <a:pt x="10" y="30"/>
                    <a:pt x="10" y="27"/>
                  </a:cubicBezTo>
                  <a:cubicBezTo>
                    <a:pt x="10" y="24"/>
                    <a:pt x="10" y="21"/>
                    <a:pt x="10" y="19"/>
                  </a:cubicBezTo>
                  <a:close/>
                  <a:moveTo>
                    <a:pt x="15" y="23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23"/>
                    <a:pt x="42" y="23"/>
                    <a:pt x="42" y="23"/>
                  </a:cubicBezTo>
                  <a:lnTo>
                    <a:pt x="15" y="23"/>
                  </a:lnTo>
                  <a:close/>
                  <a:moveTo>
                    <a:pt x="39" y="44"/>
                  </a:moveTo>
                  <a:cubicBezTo>
                    <a:pt x="40" y="43"/>
                    <a:pt x="41" y="41"/>
                    <a:pt x="42" y="40"/>
                  </a:cubicBezTo>
                  <a:cubicBezTo>
                    <a:pt x="44" y="41"/>
                    <a:pt x="46" y="43"/>
                    <a:pt x="48" y="45"/>
                  </a:cubicBezTo>
                  <a:cubicBezTo>
                    <a:pt x="50" y="47"/>
                    <a:pt x="53" y="48"/>
                    <a:pt x="54" y="50"/>
                  </a:cubicBezTo>
                  <a:cubicBezTo>
                    <a:pt x="53" y="51"/>
                    <a:pt x="52" y="52"/>
                    <a:pt x="51" y="54"/>
                  </a:cubicBezTo>
                  <a:cubicBezTo>
                    <a:pt x="48" y="51"/>
                    <a:pt x="44" y="48"/>
                    <a:pt x="39" y="44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7" name="Freeform 53"/>
            <p:cNvSpPr/>
            <p:nvPr/>
          </p:nvSpPr>
          <p:spPr bwMode="auto">
            <a:xfrm>
              <a:off x="2205152" y="1260494"/>
              <a:ext cx="79014" cy="34157"/>
            </a:xfrm>
            <a:custGeom>
              <a:avLst/>
              <a:gdLst>
                <a:gd name="T0" fmla="*/ 3 w 72"/>
                <a:gd name="T1" fmla="*/ 26 h 31"/>
                <a:gd name="T2" fmla="*/ 10 w 72"/>
                <a:gd name="T3" fmla="*/ 30 h 31"/>
                <a:gd name="T4" fmla="*/ 14 w 72"/>
                <a:gd name="T5" fmla="*/ 26 h 31"/>
                <a:gd name="T6" fmla="*/ 18 w 72"/>
                <a:gd name="T7" fmla="*/ 26 h 31"/>
                <a:gd name="T8" fmla="*/ 29 w 72"/>
                <a:gd name="T9" fmla="*/ 19 h 31"/>
                <a:gd name="T10" fmla="*/ 35 w 72"/>
                <a:gd name="T11" fmla="*/ 21 h 31"/>
                <a:gd name="T12" fmla="*/ 41 w 72"/>
                <a:gd name="T13" fmla="*/ 16 h 31"/>
                <a:gd name="T14" fmla="*/ 46 w 72"/>
                <a:gd name="T15" fmla="*/ 15 h 31"/>
                <a:gd name="T16" fmla="*/ 55 w 72"/>
                <a:gd name="T17" fmla="*/ 13 h 31"/>
                <a:gd name="T18" fmla="*/ 64 w 72"/>
                <a:gd name="T19" fmla="*/ 13 h 31"/>
                <a:gd name="T20" fmla="*/ 64 w 72"/>
                <a:gd name="T21" fmla="*/ 10 h 31"/>
                <a:gd name="T22" fmla="*/ 70 w 72"/>
                <a:gd name="T23" fmla="*/ 6 h 31"/>
                <a:gd name="T24" fmla="*/ 70 w 72"/>
                <a:gd name="T25" fmla="*/ 4 h 31"/>
                <a:gd name="T26" fmla="*/ 64 w 72"/>
                <a:gd name="T27" fmla="*/ 2 h 31"/>
                <a:gd name="T28" fmla="*/ 56 w 72"/>
                <a:gd name="T29" fmla="*/ 5 h 31"/>
                <a:gd name="T30" fmla="*/ 38 w 72"/>
                <a:gd name="T31" fmla="*/ 12 h 31"/>
                <a:gd name="T32" fmla="*/ 31 w 72"/>
                <a:gd name="T33" fmla="*/ 10 h 31"/>
                <a:gd name="T34" fmla="*/ 28 w 72"/>
                <a:gd name="T35" fmla="*/ 10 h 31"/>
                <a:gd name="T36" fmla="*/ 22 w 72"/>
                <a:gd name="T37" fmla="*/ 13 h 31"/>
                <a:gd name="T38" fmla="*/ 12 w 72"/>
                <a:gd name="T39" fmla="*/ 20 h 31"/>
                <a:gd name="T40" fmla="*/ 8 w 72"/>
                <a:gd name="T41" fmla="*/ 21 h 31"/>
                <a:gd name="T42" fmla="*/ 0 w 72"/>
                <a:gd name="T43" fmla="*/ 23 h 31"/>
                <a:gd name="T44" fmla="*/ 3 w 72"/>
                <a:gd name="T45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31">
                  <a:moveTo>
                    <a:pt x="3" y="26"/>
                  </a:moveTo>
                  <a:cubicBezTo>
                    <a:pt x="4" y="31"/>
                    <a:pt x="8" y="27"/>
                    <a:pt x="10" y="30"/>
                  </a:cubicBezTo>
                  <a:cubicBezTo>
                    <a:pt x="12" y="28"/>
                    <a:pt x="13" y="28"/>
                    <a:pt x="14" y="26"/>
                  </a:cubicBezTo>
                  <a:cubicBezTo>
                    <a:pt x="15" y="25"/>
                    <a:pt x="17" y="26"/>
                    <a:pt x="18" y="26"/>
                  </a:cubicBezTo>
                  <a:cubicBezTo>
                    <a:pt x="19" y="21"/>
                    <a:pt x="25" y="22"/>
                    <a:pt x="29" y="19"/>
                  </a:cubicBezTo>
                  <a:cubicBezTo>
                    <a:pt x="31" y="18"/>
                    <a:pt x="33" y="21"/>
                    <a:pt x="35" y="21"/>
                  </a:cubicBezTo>
                  <a:cubicBezTo>
                    <a:pt x="36" y="18"/>
                    <a:pt x="40" y="19"/>
                    <a:pt x="41" y="16"/>
                  </a:cubicBezTo>
                  <a:cubicBezTo>
                    <a:pt x="43" y="15"/>
                    <a:pt x="44" y="15"/>
                    <a:pt x="46" y="15"/>
                  </a:cubicBezTo>
                  <a:cubicBezTo>
                    <a:pt x="48" y="13"/>
                    <a:pt x="52" y="14"/>
                    <a:pt x="55" y="13"/>
                  </a:cubicBezTo>
                  <a:cubicBezTo>
                    <a:pt x="58" y="15"/>
                    <a:pt x="61" y="15"/>
                    <a:pt x="64" y="13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5" y="8"/>
                    <a:pt x="68" y="7"/>
                    <a:pt x="70" y="6"/>
                  </a:cubicBezTo>
                  <a:cubicBezTo>
                    <a:pt x="70" y="5"/>
                    <a:pt x="71" y="4"/>
                    <a:pt x="70" y="4"/>
                  </a:cubicBezTo>
                  <a:cubicBezTo>
                    <a:pt x="72" y="0"/>
                    <a:pt x="66" y="4"/>
                    <a:pt x="64" y="2"/>
                  </a:cubicBezTo>
                  <a:cubicBezTo>
                    <a:pt x="61" y="3"/>
                    <a:pt x="58" y="4"/>
                    <a:pt x="56" y="5"/>
                  </a:cubicBezTo>
                  <a:cubicBezTo>
                    <a:pt x="49" y="6"/>
                    <a:pt x="44" y="11"/>
                    <a:pt x="38" y="12"/>
                  </a:cubicBezTo>
                  <a:cubicBezTo>
                    <a:pt x="35" y="13"/>
                    <a:pt x="33" y="10"/>
                    <a:pt x="31" y="10"/>
                  </a:cubicBezTo>
                  <a:cubicBezTo>
                    <a:pt x="30" y="10"/>
                    <a:pt x="29" y="11"/>
                    <a:pt x="28" y="10"/>
                  </a:cubicBezTo>
                  <a:cubicBezTo>
                    <a:pt x="26" y="9"/>
                    <a:pt x="23" y="10"/>
                    <a:pt x="22" y="13"/>
                  </a:cubicBezTo>
                  <a:cubicBezTo>
                    <a:pt x="22" y="19"/>
                    <a:pt x="15" y="17"/>
                    <a:pt x="12" y="20"/>
                  </a:cubicBezTo>
                  <a:cubicBezTo>
                    <a:pt x="10" y="19"/>
                    <a:pt x="10" y="22"/>
                    <a:pt x="8" y="21"/>
                  </a:cubicBezTo>
                  <a:cubicBezTo>
                    <a:pt x="5" y="22"/>
                    <a:pt x="3" y="22"/>
                    <a:pt x="0" y="23"/>
                  </a:cubicBezTo>
                  <a:cubicBezTo>
                    <a:pt x="0" y="25"/>
                    <a:pt x="2" y="25"/>
                    <a:pt x="3" y="26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8" name="Freeform 54"/>
            <p:cNvSpPr/>
            <p:nvPr/>
          </p:nvSpPr>
          <p:spPr bwMode="auto">
            <a:xfrm>
              <a:off x="2219555" y="1284774"/>
              <a:ext cx="93419" cy="86834"/>
            </a:xfrm>
            <a:custGeom>
              <a:avLst/>
              <a:gdLst>
                <a:gd name="T0" fmla="*/ 68 w 85"/>
                <a:gd name="T1" fmla="*/ 53 h 79"/>
                <a:gd name="T2" fmla="*/ 55 w 85"/>
                <a:gd name="T3" fmla="*/ 55 h 79"/>
                <a:gd name="T4" fmla="*/ 44 w 85"/>
                <a:gd name="T5" fmla="*/ 58 h 79"/>
                <a:gd name="T6" fmla="*/ 44 w 85"/>
                <a:gd name="T7" fmla="*/ 42 h 79"/>
                <a:gd name="T8" fmla="*/ 60 w 85"/>
                <a:gd name="T9" fmla="*/ 39 h 79"/>
                <a:gd name="T10" fmla="*/ 62 w 85"/>
                <a:gd name="T11" fmla="*/ 33 h 79"/>
                <a:gd name="T12" fmla="*/ 49 w 85"/>
                <a:gd name="T13" fmla="*/ 34 h 79"/>
                <a:gd name="T14" fmla="*/ 42 w 85"/>
                <a:gd name="T15" fmla="*/ 36 h 79"/>
                <a:gd name="T16" fmla="*/ 35 w 85"/>
                <a:gd name="T17" fmla="*/ 22 h 79"/>
                <a:gd name="T18" fmla="*/ 55 w 85"/>
                <a:gd name="T19" fmla="*/ 15 h 79"/>
                <a:gd name="T20" fmla="*/ 45 w 85"/>
                <a:gd name="T21" fmla="*/ 5 h 79"/>
                <a:gd name="T22" fmla="*/ 30 w 85"/>
                <a:gd name="T23" fmla="*/ 4 h 79"/>
                <a:gd name="T24" fmla="*/ 36 w 85"/>
                <a:gd name="T25" fmla="*/ 15 h 79"/>
                <a:gd name="T26" fmla="*/ 13 w 85"/>
                <a:gd name="T27" fmla="*/ 25 h 79"/>
                <a:gd name="T28" fmla="*/ 14 w 85"/>
                <a:gd name="T29" fmla="*/ 20 h 79"/>
                <a:gd name="T30" fmla="*/ 15 w 85"/>
                <a:gd name="T31" fmla="*/ 0 h 79"/>
                <a:gd name="T32" fmla="*/ 8 w 85"/>
                <a:gd name="T33" fmla="*/ 17 h 79"/>
                <a:gd name="T34" fmla="*/ 1 w 85"/>
                <a:gd name="T35" fmla="*/ 30 h 79"/>
                <a:gd name="T36" fmla="*/ 8 w 85"/>
                <a:gd name="T37" fmla="*/ 35 h 79"/>
                <a:gd name="T38" fmla="*/ 23 w 85"/>
                <a:gd name="T39" fmla="*/ 27 h 79"/>
                <a:gd name="T40" fmla="*/ 25 w 85"/>
                <a:gd name="T41" fmla="*/ 34 h 79"/>
                <a:gd name="T42" fmla="*/ 23 w 85"/>
                <a:gd name="T43" fmla="*/ 44 h 79"/>
                <a:gd name="T44" fmla="*/ 5 w 85"/>
                <a:gd name="T45" fmla="*/ 50 h 79"/>
                <a:gd name="T46" fmla="*/ 14 w 85"/>
                <a:gd name="T47" fmla="*/ 54 h 79"/>
                <a:gd name="T48" fmla="*/ 31 w 85"/>
                <a:gd name="T49" fmla="*/ 47 h 79"/>
                <a:gd name="T50" fmla="*/ 34 w 85"/>
                <a:gd name="T51" fmla="*/ 60 h 79"/>
                <a:gd name="T52" fmla="*/ 11 w 85"/>
                <a:gd name="T53" fmla="*/ 69 h 79"/>
                <a:gd name="T54" fmla="*/ 1 w 85"/>
                <a:gd name="T55" fmla="*/ 69 h 79"/>
                <a:gd name="T56" fmla="*/ 9 w 85"/>
                <a:gd name="T57" fmla="*/ 78 h 79"/>
                <a:gd name="T58" fmla="*/ 24 w 85"/>
                <a:gd name="T59" fmla="*/ 69 h 79"/>
                <a:gd name="T60" fmla="*/ 42 w 85"/>
                <a:gd name="T61" fmla="*/ 63 h 79"/>
                <a:gd name="T62" fmla="*/ 68 w 85"/>
                <a:gd name="T63" fmla="*/ 58 h 79"/>
                <a:gd name="T64" fmla="*/ 81 w 85"/>
                <a:gd name="T65" fmla="*/ 58 h 79"/>
                <a:gd name="T66" fmla="*/ 79 w 85"/>
                <a:gd name="T67" fmla="*/ 4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79">
                  <a:moveTo>
                    <a:pt x="79" y="49"/>
                  </a:moveTo>
                  <a:cubicBezTo>
                    <a:pt x="68" y="53"/>
                    <a:pt x="68" y="53"/>
                    <a:pt x="68" y="53"/>
                  </a:cubicBezTo>
                  <a:cubicBezTo>
                    <a:pt x="65" y="52"/>
                    <a:pt x="62" y="53"/>
                    <a:pt x="59" y="54"/>
                  </a:cubicBezTo>
                  <a:cubicBezTo>
                    <a:pt x="58" y="55"/>
                    <a:pt x="56" y="54"/>
                    <a:pt x="55" y="55"/>
                  </a:cubicBezTo>
                  <a:cubicBezTo>
                    <a:pt x="52" y="52"/>
                    <a:pt x="51" y="58"/>
                    <a:pt x="48" y="58"/>
                  </a:cubicBezTo>
                  <a:cubicBezTo>
                    <a:pt x="47" y="58"/>
                    <a:pt x="45" y="59"/>
                    <a:pt x="44" y="58"/>
                  </a:cubicBezTo>
                  <a:cubicBezTo>
                    <a:pt x="41" y="54"/>
                    <a:pt x="42" y="49"/>
                    <a:pt x="40" y="45"/>
                  </a:cubicBezTo>
                  <a:cubicBezTo>
                    <a:pt x="39" y="43"/>
                    <a:pt x="42" y="42"/>
                    <a:pt x="44" y="42"/>
                  </a:cubicBezTo>
                  <a:cubicBezTo>
                    <a:pt x="47" y="44"/>
                    <a:pt x="49" y="38"/>
                    <a:pt x="53" y="42"/>
                  </a:cubicBezTo>
                  <a:cubicBezTo>
                    <a:pt x="56" y="43"/>
                    <a:pt x="58" y="40"/>
                    <a:pt x="60" y="39"/>
                  </a:cubicBezTo>
                  <a:cubicBezTo>
                    <a:pt x="62" y="38"/>
                    <a:pt x="63" y="37"/>
                    <a:pt x="64" y="36"/>
                  </a:cubicBezTo>
                  <a:cubicBezTo>
                    <a:pt x="64" y="35"/>
                    <a:pt x="63" y="34"/>
                    <a:pt x="62" y="33"/>
                  </a:cubicBezTo>
                  <a:cubicBezTo>
                    <a:pt x="59" y="31"/>
                    <a:pt x="56" y="32"/>
                    <a:pt x="53" y="33"/>
                  </a:cubicBezTo>
                  <a:cubicBezTo>
                    <a:pt x="51" y="33"/>
                    <a:pt x="51" y="35"/>
                    <a:pt x="49" y="34"/>
                  </a:cubicBezTo>
                  <a:cubicBezTo>
                    <a:pt x="48" y="35"/>
                    <a:pt x="47" y="36"/>
                    <a:pt x="46" y="37"/>
                  </a:cubicBezTo>
                  <a:cubicBezTo>
                    <a:pt x="45" y="36"/>
                    <a:pt x="43" y="38"/>
                    <a:pt x="42" y="36"/>
                  </a:cubicBezTo>
                  <a:cubicBezTo>
                    <a:pt x="41" y="35"/>
                    <a:pt x="41" y="34"/>
                    <a:pt x="41" y="35"/>
                  </a:cubicBezTo>
                  <a:cubicBezTo>
                    <a:pt x="35" y="34"/>
                    <a:pt x="36" y="26"/>
                    <a:pt x="35" y="22"/>
                  </a:cubicBezTo>
                  <a:cubicBezTo>
                    <a:pt x="38" y="18"/>
                    <a:pt x="44" y="18"/>
                    <a:pt x="49" y="15"/>
                  </a:cubicBezTo>
                  <a:cubicBezTo>
                    <a:pt x="51" y="16"/>
                    <a:pt x="54" y="17"/>
                    <a:pt x="55" y="15"/>
                  </a:cubicBezTo>
                  <a:cubicBezTo>
                    <a:pt x="57" y="13"/>
                    <a:pt x="55" y="10"/>
                    <a:pt x="54" y="8"/>
                  </a:cubicBezTo>
                  <a:cubicBezTo>
                    <a:pt x="52" y="6"/>
                    <a:pt x="48" y="5"/>
                    <a:pt x="45" y="5"/>
                  </a:cubicBezTo>
                  <a:cubicBezTo>
                    <a:pt x="40" y="2"/>
                    <a:pt x="34" y="6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3" y="8"/>
                    <a:pt x="39" y="10"/>
                    <a:pt x="43" y="12"/>
                  </a:cubicBezTo>
                  <a:cubicBezTo>
                    <a:pt x="42" y="15"/>
                    <a:pt x="38" y="15"/>
                    <a:pt x="36" y="15"/>
                  </a:cubicBezTo>
                  <a:cubicBezTo>
                    <a:pt x="32" y="16"/>
                    <a:pt x="30" y="20"/>
                    <a:pt x="26" y="19"/>
                  </a:cubicBezTo>
                  <a:cubicBezTo>
                    <a:pt x="22" y="22"/>
                    <a:pt x="18" y="23"/>
                    <a:pt x="13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3" y="22"/>
                    <a:pt x="14" y="20"/>
                  </a:cubicBezTo>
                  <a:cubicBezTo>
                    <a:pt x="16" y="15"/>
                    <a:pt x="21" y="9"/>
                    <a:pt x="20" y="3"/>
                  </a:cubicBezTo>
                  <a:cubicBezTo>
                    <a:pt x="19" y="2"/>
                    <a:pt x="17" y="0"/>
                    <a:pt x="15" y="0"/>
                  </a:cubicBezTo>
                  <a:cubicBezTo>
                    <a:pt x="14" y="2"/>
                    <a:pt x="14" y="3"/>
                    <a:pt x="14" y="5"/>
                  </a:cubicBezTo>
                  <a:cubicBezTo>
                    <a:pt x="11" y="9"/>
                    <a:pt x="12" y="15"/>
                    <a:pt x="8" y="17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4"/>
                    <a:pt x="4" y="27"/>
                    <a:pt x="1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4" y="32"/>
                    <a:pt x="5" y="34"/>
                    <a:pt x="8" y="35"/>
                  </a:cubicBezTo>
                  <a:cubicBezTo>
                    <a:pt x="12" y="34"/>
                    <a:pt x="13" y="32"/>
                    <a:pt x="15" y="29"/>
                  </a:cubicBezTo>
                  <a:cubicBezTo>
                    <a:pt x="19" y="30"/>
                    <a:pt x="19" y="25"/>
                    <a:pt x="23" y="27"/>
                  </a:cubicBezTo>
                  <a:cubicBezTo>
                    <a:pt x="24" y="28"/>
                    <a:pt x="26" y="28"/>
                    <a:pt x="27" y="29"/>
                  </a:cubicBezTo>
                  <a:cubicBezTo>
                    <a:pt x="28" y="31"/>
                    <a:pt x="26" y="32"/>
                    <a:pt x="25" y="34"/>
                  </a:cubicBezTo>
                  <a:cubicBezTo>
                    <a:pt x="23" y="36"/>
                    <a:pt x="27" y="38"/>
                    <a:pt x="28" y="40"/>
                  </a:cubicBezTo>
                  <a:cubicBezTo>
                    <a:pt x="26" y="42"/>
                    <a:pt x="25" y="43"/>
                    <a:pt x="23" y="44"/>
                  </a:cubicBezTo>
                  <a:cubicBezTo>
                    <a:pt x="17" y="42"/>
                    <a:pt x="15" y="49"/>
                    <a:pt x="9" y="50"/>
                  </a:cubicBezTo>
                  <a:cubicBezTo>
                    <a:pt x="8" y="50"/>
                    <a:pt x="6" y="49"/>
                    <a:pt x="5" y="50"/>
                  </a:cubicBezTo>
                  <a:cubicBezTo>
                    <a:pt x="5" y="52"/>
                    <a:pt x="8" y="52"/>
                    <a:pt x="8" y="54"/>
                  </a:cubicBezTo>
                  <a:cubicBezTo>
                    <a:pt x="10" y="55"/>
                    <a:pt x="12" y="55"/>
                    <a:pt x="14" y="54"/>
                  </a:cubicBezTo>
                  <a:cubicBezTo>
                    <a:pt x="17" y="54"/>
                    <a:pt x="19" y="52"/>
                    <a:pt x="21" y="51"/>
                  </a:cubicBezTo>
                  <a:cubicBezTo>
                    <a:pt x="25" y="50"/>
                    <a:pt x="28" y="48"/>
                    <a:pt x="31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3"/>
                    <a:pt x="36" y="57"/>
                    <a:pt x="34" y="60"/>
                  </a:cubicBezTo>
                  <a:cubicBezTo>
                    <a:pt x="33" y="63"/>
                    <a:pt x="30" y="62"/>
                    <a:pt x="27" y="63"/>
                  </a:cubicBezTo>
                  <a:cubicBezTo>
                    <a:pt x="23" y="67"/>
                    <a:pt x="16" y="65"/>
                    <a:pt x="11" y="69"/>
                  </a:cubicBezTo>
                  <a:cubicBezTo>
                    <a:pt x="9" y="69"/>
                    <a:pt x="7" y="71"/>
                    <a:pt x="4" y="70"/>
                  </a:cubicBezTo>
                  <a:cubicBezTo>
                    <a:pt x="3" y="70"/>
                    <a:pt x="2" y="68"/>
                    <a:pt x="1" y="69"/>
                  </a:cubicBezTo>
                  <a:cubicBezTo>
                    <a:pt x="3" y="71"/>
                    <a:pt x="0" y="74"/>
                    <a:pt x="2" y="76"/>
                  </a:cubicBezTo>
                  <a:cubicBezTo>
                    <a:pt x="4" y="78"/>
                    <a:pt x="7" y="77"/>
                    <a:pt x="9" y="78"/>
                  </a:cubicBezTo>
                  <a:cubicBezTo>
                    <a:pt x="10" y="78"/>
                    <a:pt x="11" y="79"/>
                    <a:pt x="12" y="78"/>
                  </a:cubicBezTo>
                  <a:cubicBezTo>
                    <a:pt x="14" y="73"/>
                    <a:pt x="21" y="73"/>
                    <a:pt x="24" y="69"/>
                  </a:cubicBezTo>
                  <a:cubicBezTo>
                    <a:pt x="27" y="67"/>
                    <a:pt x="29" y="68"/>
                    <a:pt x="32" y="66"/>
                  </a:cubicBezTo>
                  <a:cubicBezTo>
                    <a:pt x="36" y="67"/>
                    <a:pt x="38" y="62"/>
                    <a:pt x="42" y="63"/>
                  </a:cubicBezTo>
                  <a:cubicBezTo>
                    <a:pt x="47" y="70"/>
                    <a:pt x="50" y="59"/>
                    <a:pt x="55" y="61"/>
                  </a:cubicBezTo>
                  <a:cubicBezTo>
                    <a:pt x="59" y="58"/>
                    <a:pt x="63" y="60"/>
                    <a:pt x="68" y="58"/>
                  </a:cubicBezTo>
                  <a:cubicBezTo>
                    <a:pt x="69" y="58"/>
                    <a:pt x="70" y="60"/>
                    <a:pt x="71" y="59"/>
                  </a:cubicBezTo>
                  <a:cubicBezTo>
                    <a:pt x="75" y="58"/>
                    <a:pt x="78" y="57"/>
                    <a:pt x="81" y="58"/>
                  </a:cubicBezTo>
                  <a:cubicBezTo>
                    <a:pt x="82" y="58"/>
                    <a:pt x="84" y="58"/>
                    <a:pt x="85" y="56"/>
                  </a:cubicBezTo>
                  <a:cubicBezTo>
                    <a:pt x="84" y="53"/>
                    <a:pt x="82" y="50"/>
                    <a:pt x="79" y="49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9" name="Freeform 55"/>
            <p:cNvSpPr/>
            <p:nvPr/>
          </p:nvSpPr>
          <p:spPr bwMode="auto">
            <a:xfrm>
              <a:off x="2050003" y="1266256"/>
              <a:ext cx="41976" cy="44034"/>
            </a:xfrm>
            <a:custGeom>
              <a:avLst/>
              <a:gdLst>
                <a:gd name="T0" fmla="*/ 37 w 38"/>
                <a:gd name="T1" fmla="*/ 11 h 40"/>
                <a:gd name="T2" fmla="*/ 26 w 38"/>
                <a:gd name="T3" fmla="*/ 0 h 40"/>
                <a:gd name="T4" fmla="*/ 25 w 38"/>
                <a:gd name="T5" fmla="*/ 1 h 40"/>
                <a:gd name="T6" fmla="*/ 24 w 38"/>
                <a:gd name="T7" fmla="*/ 3 h 40"/>
                <a:gd name="T8" fmla="*/ 27 w 38"/>
                <a:gd name="T9" fmla="*/ 12 h 40"/>
                <a:gd name="T10" fmla="*/ 9 w 38"/>
                <a:gd name="T11" fmla="*/ 32 h 40"/>
                <a:gd name="T12" fmla="*/ 0 w 38"/>
                <a:gd name="T13" fmla="*/ 37 h 40"/>
                <a:gd name="T14" fmla="*/ 7 w 38"/>
                <a:gd name="T15" fmla="*/ 40 h 40"/>
                <a:gd name="T16" fmla="*/ 32 w 38"/>
                <a:gd name="T17" fmla="*/ 24 h 40"/>
                <a:gd name="T18" fmla="*/ 37 w 38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0">
                  <a:moveTo>
                    <a:pt x="37" y="11"/>
                  </a:moveTo>
                  <a:cubicBezTo>
                    <a:pt x="37" y="4"/>
                    <a:pt x="31" y="4"/>
                    <a:pt x="26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2"/>
                    <a:pt x="24" y="2"/>
                    <a:pt x="24" y="3"/>
                  </a:cubicBezTo>
                  <a:cubicBezTo>
                    <a:pt x="26" y="6"/>
                    <a:pt x="26" y="9"/>
                    <a:pt x="27" y="12"/>
                  </a:cubicBezTo>
                  <a:cubicBezTo>
                    <a:pt x="23" y="22"/>
                    <a:pt x="16" y="26"/>
                    <a:pt x="9" y="32"/>
                  </a:cubicBezTo>
                  <a:cubicBezTo>
                    <a:pt x="6" y="33"/>
                    <a:pt x="3" y="35"/>
                    <a:pt x="0" y="37"/>
                  </a:cubicBezTo>
                  <a:cubicBezTo>
                    <a:pt x="1" y="40"/>
                    <a:pt x="5" y="38"/>
                    <a:pt x="7" y="40"/>
                  </a:cubicBezTo>
                  <a:cubicBezTo>
                    <a:pt x="16" y="37"/>
                    <a:pt x="27" y="33"/>
                    <a:pt x="32" y="24"/>
                  </a:cubicBezTo>
                  <a:cubicBezTo>
                    <a:pt x="36" y="21"/>
                    <a:pt x="38" y="15"/>
                    <a:pt x="37" y="11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Freeform 56"/>
            <p:cNvSpPr/>
            <p:nvPr/>
          </p:nvSpPr>
          <p:spPr bwMode="auto">
            <a:xfrm>
              <a:off x="2003911" y="1260494"/>
              <a:ext cx="60496" cy="99181"/>
            </a:xfrm>
            <a:custGeom>
              <a:avLst/>
              <a:gdLst>
                <a:gd name="T0" fmla="*/ 55 w 55"/>
                <a:gd name="T1" fmla="*/ 8 h 90"/>
                <a:gd name="T2" fmla="*/ 49 w 55"/>
                <a:gd name="T3" fmla="*/ 2 h 90"/>
                <a:gd name="T4" fmla="*/ 44 w 55"/>
                <a:gd name="T5" fmla="*/ 2 h 90"/>
                <a:gd name="T6" fmla="*/ 37 w 55"/>
                <a:gd name="T7" fmla="*/ 29 h 90"/>
                <a:gd name="T8" fmla="*/ 35 w 55"/>
                <a:gd name="T9" fmla="*/ 30 h 90"/>
                <a:gd name="T10" fmla="*/ 7 w 55"/>
                <a:gd name="T11" fmla="*/ 30 h 90"/>
                <a:gd name="T12" fmla="*/ 1 w 55"/>
                <a:gd name="T13" fmla="*/ 29 h 90"/>
                <a:gd name="T14" fmla="*/ 5 w 55"/>
                <a:gd name="T15" fmla="*/ 37 h 90"/>
                <a:gd name="T16" fmla="*/ 11 w 55"/>
                <a:gd name="T17" fmla="*/ 38 h 90"/>
                <a:gd name="T18" fmla="*/ 28 w 55"/>
                <a:gd name="T19" fmla="*/ 39 h 90"/>
                <a:gd name="T20" fmla="*/ 28 w 55"/>
                <a:gd name="T21" fmla="*/ 44 h 90"/>
                <a:gd name="T22" fmla="*/ 5 w 55"/>
                <a:gd name="T23" fmla="*/ 57 h 90"/>
                <a:gd name="T24" fmla="*/ 4 w 55"/>
                <a:gd name="T25" fmla="*/ 58 h 90"/>
                <a:gd name="T26" fmla="*/ 7 w 55"/>
                <a:gd name="T27" fmla="*/ 59 h 90"/>
                <a:gd name="T28" fmla="*/ 26 w 55"/>
                <a:gd name="T29" fmla="*/ 56 h 90"/>
                <a:gd name="T30" fmla="*/ 24 w 55"/>
                <a:gd name="T31" fmla="*/ 65 h 90"/>
                <a:gd name="T32" fmla="*/ 14 w 55"/>
                <a:gd name="T33" fmla="*/ 78 h 90"/>
                <a:gd name="T34" fmla="*/ 14 w 55"/>
                <a:gd name="T35" fmla="*/ 82 h 90"/>
                <a:gd name="T36" fmla="*/ 20 w 55"/>
                <a:gd name="T37" fmla="*/ 90 h 90"/>
                <a:gd name="T38" fmla="*/ 26 w 55"/>
                <a:gd name="T39" fmla="*/ 82 h 90"/>
                <a:gd name="T40" fmla="*/ 32 w 55"/>
                <a:gd name="T41" fmla="*/ 66 h 90"/>
                <a:gd name="T42" fmla="*/ 41 w 55"/>
                <a:gd name="T43" fmla="*/ 39 h 90"/>
                <a:gd name="T44" fmla="*/ 46 w 55"/>
                <a:gd name="T45" fmla="*/ 36 h 90"/>
                <a:gd name="T46" fmla="*/ 46 w 55"/>
                <a:gd name="T47" fmla="*/ 26 h 90"/>
                <a:gd name="T48" fmla="*/ 55 w 55"/>
                <a:gd name="T49" fmla="*/ 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90">
                  <a:moveTo>
                    <a:pt x="55" y="8"/>
                  </a:moveTo>
                  <a:cubicBezTo>
                    <a:pt x="54" y="5"/>
                    <a:pt x="52" y="4"/>
                    <a:pt x="49" y="2"/>
                  </a:cubicBezTo>
                  <a:cubicBezTo>
                    <a:pt x="47" y="3"/>
                    <a:pt x="45" y="0"/>
                    <a:pt x="44" y="2"/>
                  </a:cubicBezTo>
                  <a:cubicBezTo>
                    <a:pt x="45" y="11"/>
                    <a:pt x="41" y="21"/>
                    <a:pt x="37" y="29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26" y="30"/>
                    <a:pt x="16" y="30"/>
                    <a:pt x="7" y="30"/>
                  </a:cubicBezTo>
                  <a:cubicBezTo>
                    <a:pt x="5" y="30"/>
                    <a:pt x="3" y="28"/>
                    <a:pt x="1" y="29"/>
                  </a:cubicBezTo>
                  <a:cubicBezTo>
                    <a:pt x="0" y="32"/>
                    <a:pt x="4" y="35"/>
                    <a:pt x="5" y="37"/>
                  </a:cubicBezTo>
                  <a:cubicBezTo>
                    <a:pt x="7" y="38"/>
                    <a:pt x="9" y="39"/>
                    <a:pt x="11" y="38"/>
                  </a:cubicBezTo>
                  <a:cubicBezTo>
                    <a:pt x="17" y="40"/>
                    <a:pt x="22" y="37"/>
                    <a:pt x="28" y="39"/>
                  </a:cubicBezTo>
                  <a:cubicBezTo>
                    <a:pt x="30" y="40"/>
                    <a:pt x="29" y="42"/>
                    <a:pt x="28" y="44"/>
                  </a:cubicBezTo>
                  <a:cubicBezTo>
                    <a:pt x="22" y="50"/>
                    <a:pt x="13" y="53"/>
                    <a:pt x="5" y="57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9"/>
                    <a:pt x="6" y="59"/>
                    <a:pt x="7" y="59"/>
                  </a:cubicBezTo>
                  <a:cubicBezTo>
                    <a:pt x="13" y="61"/>
                    <a:pt x="19" y="57"/>
                    <a:pt x="26" y="56"/>
                  </a:cubicBezTo>
                  <a:cubicBezTo>
                    <a:pt x="27" y="59"/>
                    <a:pt x="24" y="62"/>
                    <a:pt x="24" y="65"/>
                  </a:cubicBezTo>
                  <a:cubicBezTo>
                    <a:pt x="21" y="70"/>
                    <a:pt x="21" y="77"/>
                    <a:pt x="14" y="78"/>
                  </a:cubicBezTo>
                  <a:cubicBezTo>
                    <a:pt x="12" y="79"/>
                    <a:pt x="14" y="81"/>
                    <a:pt x="14" y="82"/>
                  </a:cubicBezTo>
                  <a:cubicBezTo>
                    <a:pt x="16" y="85"/>
                    <a:pt x="17" y="88"/>
                    <a:pt x="20" y="90"/>
                  </a:cubicBezTo>
                  <a:cubicBezTo>
                    <a:pt x="24" y="88"/>
                    <a:pt x="24" y="84"/>
                    <a:pt x="26" y="82"/>
                  </a:cubicBezTo>
                  <a:cubicBezTo>
                    <a:pt x="29" y="77"/>
                    <a:pt x="29" y="71"/>
                    <a:pt x="32" y="66"/>
                  </a:cubicBezTo>
                  <a:cubicBezTo>
                    <a:pt x="33" y="57"/>
                    <a:pt x="38" y="48"/>
                    <a:pt x="41" y="39"/>
                  </a:cubicBezTo>
                  <a:cubicBezTo>
                    <a:pt x="41" y="36"/>
                    <a:pt x="46" y="39"/>
                    <a:pt x="46" y="36"/>
                  </a:cubicBezTo>
                  <a:cubicBezTo>
                    <a:pt x="45" y="33"/>
                    <a:pt x="47" y="29"/>
                    <a:pt x="46" y="26"/>
                  </a:cubicBezTo>
                  <a:cubicBezTo>
                    <a:pt x="48" y="19"/>
                    <a:pt x="55" y="15"/>
                    <a:pt x="55" y="8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Freeform 57"/>
            <p:cNvSpPr/>
            <p:nvPr/>
          </p:nvSpPr>
          <p:spPr bwMode="auto">
            <a:xfrm>
              <a:off x="2079634" y="1304528"/>
              <a:ext cx="32923" cy="24280"/>
            </a:xfrm>
            <a:custGeom>
              <a:avLst/>
              <a:gdLst>
                <a:gd name="T0" fmla="*/ 27 w 30"/>
                <a:gd name="T1" fmla="*/ 10 h 22"/>
                <a:gd name="T2" fmla="*/ 2 w 30"/>
                <a:gd name="T3" fmla="*/ 1 h 22"/>
                <a:gd name="T4" fmla="*/ 0 w 30"/>
                <a:gd name="T5" fmla="*/ 1 h 22"/>
                <a:gd name="T6" fmla="*/ 27 w 30"/>
                <a:gd name="T7" fmla="*/ 21 h 22"/>
                <a:gd name="T8" fmla="*/ 30 w 30"/>
                <a:gd name="T9" fmla="*/ 20 h 22"/>
                <a:gd name="T10" fmla="*/ 27 w 30"/>
                <a:gd name="T1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">
                  <a:moveTo>
                    <a:pt x="27" y="10"/>
                  </a:moveTo>
                  <a:cubicBezTo>
                    <a:pt x="18" y="7"/>
                    <a:pt x="11" y="3"/>
                    <a:pt x="2" y="1"/>
                  </a:cubicBezTo>
                  <a:cubicBezTo>
                    <a:pt x="2" y="1"/>
                    <a:pt x="0" y="0"/>
                    <a:pt x="0" y="1"/>
                  </a:cubicBezTo>
                  <a:cubicBezTo>
                    <a:pt x="7" y="10"/>
                    <a:pt x="17" y="16"/>
                    <a:pt x="27" y="21"/>
                  </a:cubicBezTo>
                  <a:cubicBezTo>
                    <a:pt x="29" y="22"/>
                    <a:pt x="29" y="20"/>
                    <a:pt x="30" y="20"/>
                  </a:cubicBezTo>
                  <a:cubicBezTo>
                    <a:pt x="29" y="16"/>
                    <a:pt x="30" y="12"/>
                    <a:pt x="27" y="10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Freeform 58"/>
            <p:cNvSpPr/>
            <p:nvPr/>
          </p:nvSpPr>
          <p:spPr bwMode="auto">
            <a:xfrm>
              <a:off x="2066465" y="1316874"/>
              <a:ext cx="14403" cy="20988"/>
            </a:xfrm>
            <a:custGeom>
              <a:avLst/>
              <a:gdLst>
                <a:gd name="T0" fmla="*/ 12 w 13"/>
                <a:gd name="T1" fmla="*/ 12 h 19"/>
                <a:gd name="T2" fmla="*/ 12 w 13"/>
                <a:gd name="T3" fmla="*/ 11 h 19"/>
                <a:gd name="T4" fmla="*/ 8 w 13"/>
                <a:gd name="T5" fmla="*/ 5 h 19"/>
                <a:gd name="T6" fmla="*/ 3 w 13"/>
                <a:gd name="T7" fmla="*/ 3 h 19"/>
                <a:gd name="T8" fmla="*/ 2 w 13"/>
                <a:gd name="T9" fmla="*/ 8 h 19"/>
                <a:gd name="T10" fmla="*/ 0 w 13"/>
                <a:gd name="T11" fmla="*/ 13 h 19"/>
                <a:gd name="T12" fmla="*/ 9 w 13"/>
                <a:gd name="T13" fmla="*/ 19 h 19"/>
                <a:gd name="T14" fmla="*/ 12 w 13"/>
                <a:gd name="T15" fmla="*/ 15 h 19"/>
                <a:gd name="T16" fmla="*/ 12 w 13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2" y="12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3" y="9"/>
                    <a:pt x="11" y="5"/>
                    <a:pt x="8" y="5"/>
                  </a:cubicBezTo>
                  <a:cubicBezTo>
                    <a:pt x="6" y="4"/>
                    <a:pt x="5" y="0"/>
                    <a:pt x="3" y="3"/>
                  </a:cubicBezTo>
                  <a:cubicBezTo>
                    <a:pt x="2" y="5"/>
                    <a:pt x="3" y="6"/>
                    <a:pt x="2" y="8"/>
                  </a:cubicBezTo>
                  <a:cubicBezTo>
                    <a:pt x="2" y="10"/>
                    <a:pt x="0" y="11"/>
                    <a:pt x="0" y="13"/>
                  </a:cubicBezTo>
                  <a:cubicBezTo>
                    <a:pt x="3" y="15"/>
                    <a:pt x="5" y="18"/>
                    <a:pt x="9" y="19"/>
                  </a:cubicBezTo>
                  <a:cubicBezTo>
                    <a:pt x="10" y="19"/>
                    <a:pt x="11" y="17"/>
                    <a:pt x="12" y="15"/>
                  </a:cubicBezTo>
                  <a:cubicBezTo>
                    <a:pt x="12" y="14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Freeform 59"/>
            <p:cNvSpPr/>
            <p:nvPr/>
          </p:nvSpPr>
          <p:spPr bwMode="auto">
            <a:xfrm>
              <a:off x="2058644" y="1344447"/>
              <a:ext cx="11111" cy="17284"/>
            </a:xfrm>
            <a:custGeom>
              <a:avLst/>
              <a:gdLst>
                <a:gd name="T0" fmla="*/ 2 w 10"/>
                <a:gd name="T1" fmla="*/ 0 h 16"/>
                <a:gd name="T2" fmla="*/ 1 w 10"/>
                <a:gd name="T3" fmla="*/ 1 h 16"/>
                <a:gd name="T4" fmla="*/ 6 w 10"/>
                <a:gd name="T5" fmla="*/ 16 h 16"/>
                <a:gd name="T6" fmla="*/ 10 w 10"/>
                <a:gd name="T7" fmla="*/ 9 h 16"/>
                <a:gd name="T8" fmla="*/ 2 w 1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6"/>
                    <a:pt x="0" y="13"/>
                    <a:pt x="6" y="16"/>
                  </a:cubicBezTo>
                  <a:cubicBezTo>
                    <a:pt x="8" y="15"/>
                    <a:pt x="9" y="11"/>
                    <a:pt x="10" y="9"/>
                  </a:cubicBezTo>
                  <a:cubicBezTo>
                    <a:pt x="9" y="4"/>
                    <a:pt x="5" y="2"/>
                    <a:pt x="2" y="0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4" name="Freeform 60"/>
            <p:cNvSpPr/>
            <p:nvPr/>
          </p:nvSpPr>
          <p:spPr bwMode="auto">
            <a:xfrm>
              <a:off x="2374293" y="1206583"/>
              <a:ext cx="83542" cy="79427"/>
            </a:xfrm>
            <a:custGeom>
              <a:avLst/>
              <a:gdLst>
                <a:gd name="T0" fmla="*/ 75 w 76"/>
                <a:gd name="T1" fmla="*/ 41 h 72"/>
                <a:gd name="T2" fmla="*/ 58 w 76"/>
                <a:gd name="T3" fmla="*/ 48 h 72"/>
                <a:gd name="T4" fmla="*/ 47 w 76"/>
                <a:gd name="T5" fmla="*/ 54 h 72"/>
                <a:gd name="T6" fmla="*/ 34 w 76"/>
                <a:gd name="T7" fmla="*/ 59 h 72"/>
                <a:gd name="T8" fmla="*/ 38 w 76"/>
                <a:gd name="T9" fmla="*/ 55 h 72"/>
                <a:gd name="T10" fmla="*/ 38 w 76"/>
                <a:gd name="T11" fmla="*/ 46 h 72"/>
                <a:gd name="T12" fmla="*/ 34 w 76"/>
                <a:gd name="T13" fmla="*/ 47 h 72"/>
                <a:gd name="T14" fmla="*/ 32 w 76"/>
                <a:gd name="T15" fmla="*/ 46 h 72"/>
                <a:gd name="T16" fmla="*/ 40 w 76"/>
                <a:gd name="T17" fmla="*/ 41 h 72"/>
                <a:gd name="T18" fmla="*/ 41 w 76"/>
                <a:gd name="T19" fmla="*/ 38 h 72"/>
                <a:gd name="T20" fmla="*/ 27 w 76"/>
                <a:gd name="T21" fmla="*/ 44 h 72"/>
                <a:gd name="T22" fmla="*/ 23 w 76"/>
                <a:gd name="T23" fmla="*/ 40 h 72"/>
                <a:gd name="T24" fmla="*/ 31 w 76"/>
                <a:gd name="T25" fmla="*/ 31 h 72"/>
                <a:gd name="T26" fmla="*/ 22 w 76"/>
                <a:gd name="T27" fmla="*/ 34 h 72"/>
                <a:gd name="T28" fmla="*/ 18 w 76"/>
                <a:gd name="T29" fmla="*/ 29 h 72"/>
                <a:gd name="T30" fmla="*/ 29 w 76"/>
                <a:gd name="T31" fmla="*/ 21 h 72"/>
                <a:gd name="T32" fmla="*/ 31 w 76"/>
                <a:gd name="T33" fmla="*/ 17 h 72"/>
                <a:gd name="T34" fmla="*/ 16 w 76"/>
                <a:gd name="T35" fmla="*/ 26 h 72"/>
                <a:gd name="T36" fmla="*/ 15 w 76"/>
                <a:gd name="T37" fmla="*/ 25 h 72"/>
                <a:gd name="T38" fmla="*/ 24 w 76"/>
                <a:gd name="T39" fmla="*/ 5 h 72"/>
                <a:gd name="T40" fmla="*/ 17 w 76"/>
                <a:gd name="T41" fmla="*/ 2 h 72"/>
                <a:gd name="T42" fmla="*/ 13 w 76"/>
                <a:gd name="T43" fmla="*/ 25 h 72"/>
                <a:gd name="T44" fmla="*/ 8 w 76"/>
                <a:gd name="T45" fmla="*/ 32 h 72"/>
                <a:gd name="T46" fmla="*/ 0 w 76"/>
                <a:gd name="T47" fmla="*/ 38 h 72"/>
                <a:gd name="T48" fmla="*/ 11 w 76"/>
                <a:gd name="T49" fmla="*/ 33 h 72"/>
                <a:gd name="T50" fmla="*/ 15 w 76"/>
                <a:gd name="T51" fmla="*/ 38 h 72"/>
                <a:gd name="T52" fmla="*/ 12 w 76"/>
                <a:gd name="T53" fmla="*/ 44 h 72"/>
                <a:gd name="T54" fmla="*/ 6 w 76"/>
                <a:gd name="T55" fmla="*/ 49 h 72"/>
                <a:gd name="T56" fmla="*/ 12 w 76"/>
                <a:gd name="T57" fmla="*/ 45 h 72"/>
                <a:gd name="T58" fmla="*/ 17 w 76"/>
                <a:gd name="T59" fmla="*/ 43 h 72"/>
                <a:gd name="T60" fmla="*/ 19 w 76"/>
                <a:gd name="T61" fmla="*/ 48 h 72"/>
                <a:gd name="T62" fmla="*/ 26 w 76"/>
                <a:gd name="T63" fmla="*/ 56 h 72"/>
                <a:gd name="T64" fmla="*/ 29 w 76"/>
                <a:gd name="T65" fmla="*/ 47 h 72"/>
                <a:gd name="T66" fmla="*/ 31 w 76"/>
                <a:gd name="T67" fmla="*/ 53 h 72"/>
                <a:gd name="T68" fmla="*/ 22 w 76"/>
                <a:gd name="T69" fmla="*/ 68 h 72"/>
                <a:gd name="T70" fmla="*/ 20 w 76"/>
                <a:gd name="T71" fmla="*/ 61 h 72"/>
                <a:gd name="T72" fmla="*/ 15 w 76"/>
                <a:gd name="T73" fmla="*/ 62 h 72"/>
                <a:gd name="T74" fmla="*/ 15 w 76"/>
                <a:gd name="T75" fmla="*/ 69 h 72"/>
                <a:gd name="T76" fmla="*/ 20 w 76"/>
                <a:gd name="T77" fmla="*/ 72 h 72"/>
                <a:gd name="T78" fmla="*/ 58 w 76"/>
                <a:gd name="T79" fmla="*/ 53 h 72"/>
                <a:gd name="T80" fmla="*/ 66 w 76"/>
                <a:gd name="T81" fmla="*/ 51 h 72"/>
                <a:gd name="T82" fmla="*/ 75 w 76"/>
                <a:gd name="T83" fmla="*/ 46 h 72"/>
                <a:gd name="T84" fmla="*/ 75 w 76"/>
                <a:gd name="T85" fmla="*/ 4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" h="72">
                  <a:moveTo>
                    <a:pt x="75" y="41"/>
                  </a:moveTo>
                  <a:cubicBezTo>
                    <a:pt x="69" y="44"/>
                    <a:pt x="60" y="41"/>
                    <a:pt x="58" y="48"/>
                  </a:cubicBezTo>
                  <a:cubicBezTo>
                    <a:pt x="54" y="49"/>
                    <a:pt x="51" y="53"/>
                    <a:pt x="47" y="54"/>
                  </a:cubicBezTo>
                  <a:cubicBezTo>
                    <a:pt x="42" y="56"/>
                    <a:pt x="39" y="59"/>
                    <a:pt x="34" y="59"/>
                  </a:cubicBezTo>
                  <a:cubicBezTo>
                    <a:pt x="35" y="56"/>
                    <a:pt x="36" y="56"/>
                    <a:pt x="38" y="55"/>
                  </a:cubicBezTo>
                  <a:cubicBezTo>
                    <a:pt x="40" y="52"/>
                    <a:pt x="40" y="49"/>
                    <a:pt x="38" y="46"/>
                  </a:cubicBezTo>
                  <a:cubicBezTo>
                    <a:pt x="37" y="46"/>
                    <a:pt x="36" y="47"/>
                    <a:pt x="34" y="47"/>
                  </a:cubicBezTo>
                  <a:cubicBezTo>
                    <a:pt x="33" y="47"/>
                    <a:pt x="32" y="47"/>
                    <a:pt x="32" y="46"/>
                  </a:cubicBezTo>
                  <a:cubicBezTo>
                    <a:pt x="33" y="43"/>
                    <a:pt x="37" y="42"/>
                    <a:pt x="40" y="41"/>
                  </a:cubicBezTo>
                  <a:cubicBezTo>
                    <a:pt x="40" y="40"/>
                    <a:pt x="43" y="39"/>
                    <a:pt x="41" y="38"/>
                  </a:cubicBezTo>
                  <a:cubicBezTo>
                    <a:pt x="35" y="35"/>
                    <a:pt x="31" y="42"/>
                    <a:pt x="27" y="44"/>
                  </a:cubicBezTo>
                  <a:cubicBezTo>
                    <a:pt x="24" y="44"/>
                    <a:pt x="24" y="41"/>
                    <a:pt x="23" y="40"/>
                  </a:cubicBezTo>
                  <a:cubicBezTo>
                    <a:pt x="23" y="35"/>
                    <a:pt x="29" y="34"/>
                    <a:pt x="31" y="31"/>
                  </a:cubicBezTo>
                  <a:cubicBezTo>
                    <a:pt x="28" y="29"/>
                    <a:pt x="25" y="33"/>
                    <a:pt x="22" y="34"/>
                  </a:cubicBezTo>
                  <a:cubicBezTo>
                    <a:pt x="20" y="33"/>
                    <a:pt x="19" y="31"/>
                    <a:pt x="18" y="29"/>
                  </a:cubicBezTo>
                  <a:cubicBezTo>
                    <a:pt x="20" y="25"/>
                    <a:pt x="25" y="23"/>
                    <a:pt x="29" y="21"/>
                  </a:cubicBezTo>
                  <a:cubicBezTo>
                    <a:pt x="30" y="20"/>
                    <a:pt x="33" y="19"/>
                    <a:pt x="31" y="17"/>
                  </a:cubicBezTo>
                  <a:cubicBezTo>
                    <a:pt x="25" y="16"/>
                    <a:pt x="21" y="23"/>
                    <a:pt x="16" y="26"/>
                  </a:cubicBezTo>
                  <a:cubicBezTo>
                    <a:pt x="16" y="25"/>
                    <a:pt x="15" y="26"/>
                    <a:pt x="15" y="25"/>
                  </a:cubicBezTo>
                  <a:cubicBezTo>
                    <a:pt x="19" y="19"/>
                    <a:pt x="26" y="12"/>
                    <a:pt x="24" y="5"/>
                  </a:cubicBezTo>
                  <a:cubicBezTo>
                    <a:pt x="21" y="5"/>
                    <a:pt x="20" y="0"/>
                    <a:pt x="17" y="2"/>
                  </a:cubicBezTo>
                  <a:cubicBezTo>
                    <a:pt x="18" y="10"/>
                    <a:pt x="17" y="18"/>
                    <a:pt x="13" y="25"/>
                  </a:cubicBezTo>
                  <a:cubicBezTo>
                    <a:pt x="14" y="29"/>
                    <a:pt x="9" y="30"/>
                    <a:pt x="8" y="32"/>
                  </a:cubicBezTo>
                  <a:cubicBezTo>
                    <a:pt x="5" y="34"/>
                    <a:pt x="2" y="37"/>
                    <a:pt x="0" y="38"/>
                  </a:cubicBezTo>
                  <a:cubicBezTo>
                    <a:pt x="5" y="40"/>
                    <a:pt x="6" y="34"/>
                    <a:pt x="11" y="33"/>
                  </a:cubicBezTo>
                  <a:cubicBezTo>
                    <a:pt x="14" y="33"/>
                    <a:pt x="14" y="36"/>
                    <a:pt x="15" y="38"/>
                  </a:cubicBezTo>
                  <a:cubicBezTo>
                    <a:pt x="16" y="41"/>
                    <a:pt x="13" y="42"/>
                    <a:pt x="12" y="44"/>
                  </a:cubicBezTo>
                  <a:cubicBezTo>
                    <a:pt x="10" y="47"/>
                    <a:pt x="4" y="45"/>
                    <a:pt x="6" y="49"/>
                  </a:cubicBezTo>
                  <a:cubicBezTo>
                    <a:pt x="8" y="49"/>
                    <a:pt x="10" y="47"/>
                    <a:pt x="12" y="45"/>
                  </a:cubicBezTo>
                  <a:cubicBezTo>
                    <a:pt x="14" y="45"/>
                    <a:pt x="15" y="42"/>
                    <a:pt x="17" y="43"/>
                  </a:cubicBezTo>
                  <a:cubicBezTo>
                    <a:pt x="19" y="44"/>
                    <a:pt x="20" y="46"/>
                    <a:pt x="19" y="48"/>
                  </a:cubicBezTo>
                  <a:cubicBezTo>
                    <a:pt x="19" y="52"/>
                    <a:pt x="23" y="54"/>
                    <a:pt x="26" y="56"/>
                  </a:cubicBezTo>
                  <a:cubicBezTo>
                    <a:pt x="29" y="53"/>
                    <a:pt x="26" y="50"/>
                    <a:pt x="29" y="47"/>
                  </a:cubicBezTo>
                  <a:cubicBezTo>
                    <a:pt x="32" y="48"/>
                    <a:pt x="31" y="51"/>
                    <a:pt x="31" y="53"/>
                  </a:cubicBezTo>
                  <a:cubicBezTo>
                    <a:pt x="30" y="59"/>
                    <a:pt x="30" y="67"/>
                    <a:pt x="22" y="68"/>
                  </a:cubicBezTo>
                  <a:cubicBezTo>
                    <a:pt x="19" y="67"/>
                    <a:pt x="21" y="64"/>
                    <a:pt x="20" y="61"/>
                  </a:cubicBezTo>
                  <a:cubicBezTo>
                    <a:pt x="18" y="62"/>
                    <a:pt x="16" y="62"/>
                    <a:pt x="15" y="62"/>
                  </a:cubicBezTo>
                  <a:cubicBezTo>
                    <a:pt x="14" y="64"/>
                    <a:pt x="14" y="67"/>
                    <a:pt x="15" y="69"/>
                  </a:cubicBezTo>
                  <a:cubicBezTo>
                    <a:pt x="17" y="70"/>
                    <a:pt x="18" y="72"/>
                    <a:pt x="20" y="72"/>
                  </a:cubicBezTo>
                  <a:cubicBezTo>
                    <a:pt x="32" y="65"/>
                    <a:pt x="44" y="57"/>
                    <a:pt x="58" y="53"/>
                  </a:cubicBezTo>
                  <a:cubicBezTo>
                    <a:pt x="61" y="54"/>
                    <a:pt x="64" y="53"/>
                    <a:pt x="66" y="51"/>
                  </a:cubicBezTo>
                  <a:cubicBezTo>
                    <a:pt x="70" y="52"/>
                    <a:pt x="72" y="48"/>
                    <a:pt x="75" y="46"/>
                  </a:cubicBezTo>
                  <a:cubicBezTo>
                    <a:pt x="76" y="44"/>
                    <a:pt x="76" y="42"/>
                    <a:pt x="75" y="41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5" name="Freeform 61"/>
            <p:cNvSpPr/>
            <p:nvPr/>
          </p:nvSpPr>
          <p:spPr bwMode="auto">
            <a:xfrm>
              <a:off x="2367708" y="1226748"/>
              <a:ext cx="9877" cy="10700"/>
            </a:xfrm>
            <a:custGeom>
              <a:avLst/>
              <a:gdLst>
                <a:gd name="T0" fmla="*/ 9 w 9"/>
                <a:gd name="T1" fmla="*/ 9 h 10"/>
                <a:gd name="T2" fmla="*/ 6 w 9"/>
                <a:gd name="T3" fmla="*/ 1 h 10"/>
                <a:gd name="T4" fmla="*/ 0 w 9"/>
                <a:gd name="T5" fmla="*/ 2 h 10"/>
                <a:gd name="T6" fmla="*/ 2 w 9"/>
                <a:gd name="T7" fmla="*/ 7 h 10"/>
                <a:gd name="T8" fmla="*/ 9 w 9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9" y="9"/>
                  </a:moveTo>
                  <a:cubicBezTo>
                    <a:pt x="9" y="6"/>
                    <a:pt x="7" y="3"/>
                    <a:pt x="6" y="1"/>
                  </a:cubicBezTo>
                  <a:cubicBezTo>
                    <a:pt x="3" y="0"/>
                    <a:pt x="3" y="4"/>
                    <a:pt x="0" y="2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8"/>
                    <a:pt x="6" y="10"/>
                    <a:pt x="9" y="9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6" name="Freeform 62"/>
            <p:cNvSpPr/>
            <p:nvPr/>
          </p:nvSpPr>
          <p:spPr bwMode="auto">
            <a:xfrm>
              <a:off x="2375527" y="1265020"/>
              <a:ext cx="18518" cy="12347"/>
            </a:xfrm>
            <a:custGeom>
              <a:avLst/>
              <a:gdLst>
                <a:gd name="T0" fmla="*/ 17 w 17"/>
                <a:gd name="T1" fmla="*/ 0 h 11"/>
                <a:gd name="T2" fmla="*/ 14 w 17"/>
                <a:gd name="T3" fmla="*/ 1 h 11"/>
                <a:gd name="T4" fmla="*/ 1 w 17"/>
                <a:gd name="T5" fmla="*/ 8 h 11"/>
                <a:gd name="T6" fmla="*/ 2 w 17"/>
                <a:gd name="T7" fmla="*/ 11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1" y="5"/>
                    <a:pt x="5" y="6"/>
                    <a:pt x="1" y="8"/>
                  </a:cubicBezTo>
                  <a:cubicBezTo>
                    <a:pt x="0" y="10"/>
                    <a:pt x="1" y="10"/>
                    <a:pt x="2" y="11"/>
                  </a:cubicBezTo>
                  <a:cubicBezTo>
                    <a:pt x="8" y="9"/>
                    <a:pt x="13" y="5"/>
                    <a:pt x="17" y="0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7" name="Freeform 63"/>
            <p:cNvSpPr/>
            <p:nvPr/>
          </p:nvSpPr>
          <p:spPr bwMode="auto">
            <a:xfrm>
              <a:off x="2391988" y="1287244"/>
              <a:ext cx="1234" cy="82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8" name="Freeform 64"/>
            <p:cNvSpPr/>
            <p:nvPr/>
          </p:nvSpPr>
          <p:spPr bwMode="auto">
            <a:xfrm>
              <a:off x="2380877" y="1290536"/>
              <a:ext cx="6585" cy="5351"/>
            </a:xfrm>
            <a:custGeom>
              <a:avLst/>
              <a:gdLst>
                <a:gd name="T0" fmla="*/ 0 w 6"/>
                <a:gd name="T1" fmla="*/ 5 h 5"/>
                <a:gd name="T2" fmla="*/ 6 w 6"/>
                <a:gd name="T3" fmla="*/ 0 h 5"/>
                <a:gd name="T4" fmla="*/ 0 w 6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3" y="4"/>
                    <a:pt x="6" y="2"/>
                    <a:pt x="6" y="0"/>
                  </a:cubicBezTo>
                  <a:cubicBezTo>
                    <a:pt x="4" y="1"/>
                    <a:pt x="1" y="2"/>
                    <a:pt x="0" y="5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9" name="Freeform 65"/>
            <p:cNvSpPr/>
            <p:nvPr/>
          </p:nvSpPr>
          <p:spPr bwMode="auto">
            <a:xfrm>
              <a:off x="2345896" y="1295885"/>
              <a:ext cx="34980" cy="25105"/>
            </a:xfrm>
            <a:custGeom>
              <a:avLst/>
              <a:gdLst>
                <a:gd name="T0" fmla="*/ 22 w 32"/>
                <a:gd name="T1" fmla="*/ 5 h 23"/>
                <a:gd name="T2" fmla="*/ 0 w 32"/>
                <a:gd name="T3" fmla="*/ 21 h 23"/>
                <a:gd name="T4" fmla="*/ 2 w 32"/>
                <a:gd name="T5" fmla="*/ 23 h 23"/>
                <a:gd name="T6" fmla="*/ 18 w 32"/>
                <a:gd name="T7" fmla="*/ 11 h 23"/>
                <a:gd name="T8" fmla="*/ 32 w 32"/>
                <a:gd name="T9" fmla="*/ 0 h 23"/>
                <a:gd name="T10" fmla="*/ 22 w 32"/>
                <a:gd name="T11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3">
                  <a:moveTo>
                    <a:pt x="22" y="5"/>
                  </a:moveTo>
                  <a:cubicBezTo>
                    <a:pt x="14" y="10"/>
                    <a:pt x="6" y="14"/>
                    <a:pt x="0" y="21"/>
                  </a:cubicBezTo>
                  <a:cubicBezTo>
                    <a:pt x="0" y="22"/>
                    <a:pt x="2" y="22"/>
                    <a:pt x="2" y="23"/>
                  </a:cubicBezTo>
                  <a:cubicBezTo>
                    <a:pt x="9" y="20"/>
                    <a:pt x="13" y="15"/>
                    <a:pt x="18" y="11"/>
                  </a:cubicBezTo>
                  <a:cubicBezTo>
                    <a:pt x="24" y="8"/>
                    <a:pt x="27" y="4"/>
                    <a:pt x="32" y="0"/>
                  </a:cubicBezTo>
                  <a:cubicBezTo>
                    <a:pt x="28" y="1"/>
                    <a:pt x="25" y="4"/>
                    <a:pt x="22" y="5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0" name="Freeform 66"/>
            <p:cNvSpPr>
              <a:spLocks noEditPoints="1"/>
            </p:cNvSpPr>
            <p:nvPr/>
          </p:nvSpPr>
          <p:spPr bwMode="auto">
            <a:xfrm>
              <a:off x="2398573" y="1272840"/>
              <a:ext cx="41976" cy="47327"/>
            </a:xfrm>
            <a:custGeom>
              <a:avLst/>
              <a:gdLst>
                <a:gd name="T0" fmla="*/ 17 w 38"/>
                <a:gd name="T1" fmla="*/ 12 h 43"/>
                <a:gd name="T2" fmla="*/ 5 w 38"/>
                <a:gd name="T3" fmla="*/ 22 h 43"/>
                <a:gd name="T4" fmla="*/ 0 w 38"/>
                <a:gd name="T5" fmla="*/ 25 h 43"/>
                <a:gd name="T6" fmla="*/ 13 w 38"/>
                <a:gd name="T7" fmla="*/ 43 h 43"/>
                <a:gd name="T8" fmla="*/ 13 w 38"/>
                <a:gd name="T9" fmla="*/ 39 h 43"/>
                <a:gd name="T10" fmla="*/ 18 w 38"/>
                <a:gd name="T11" fmla="*/ 35 h 43"/>
                <a:gd name="T12" fmla="*/ 38 w 38"/>
                <a:gd name="T13" fmla="*/ 25 h 43"/>
                <a:gd name="T14" fmla="*/ 34 w 38"/>
                <a:gd name="T15" fmla="*/ 22 h 43"/>
                <a:gd name="T16" fmla="*/ 33 w 38"/>
                <a:gd name="T17" fmla="*/ 19 h 43"/>
                <a:gd name="T18" fmla="*/ 37 w 38"/>
                <a:gd name="T19" fmla="*/ 6 h 43"/>
                <a:gd name="T20" fmla="*/ 17 w 38"/>
                <a:gd name="T21" fmla="*/ 12 h 43"/>
                <a:gd name="T22" fmla="*/ 28 w 38"/>
                <a:gd name="T23" fmla="*/ 24 h 43"/>
                <a:gd name="T24" fmla="*/ 12 w 38"/>
                <a:gd name="T25" fmla="*/ 35 h 43"/>
                <a:gd name="T26" fmla="*/ 6 w 38"/>
                <a:gd name="T27" fmla="*/ 24 h 43"/>
                <a:gd name="T28" fmla="*/ 23 w 38"/>
                <a:gd name="T29" fmla="*/ 15 h 43"/>
                <a:gd name="T30" fmla="*/ 25 w 38"/>
                <a:gd name="T31" fmla="*/ 16 h 43"/>
                <a:gd name="T32" fmla="*/ 28 w 38"/>
                <a:gd name="T33" fmla="*/ 2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43">
                  <a:moveTo>
                    <a:pt x="17" y="12"/>
                  </a:moveTo>
                  <a:cubicBezTo>
                    <a:pt x="15" y="17"/>
                    <a:pt x="7" y="16"/>
                    <a:pt x="5" y="22"/>
                  </a:cubicBezTo>
                  <a:cubicBezTo>
                    <a:pt x="4" y="24"/>
                    <a:pt x="1" y="23"/>
                    <a:pt x="0" y="25"/>
                  </a:cubicBezTo>
                  <a:cubicBezTo>
                    <a:pt x="6" y="30"/>
                    <a:pt x="6" y="39"/>
                    <a:pt x="13" y="43"/>
                  </a:cubicBezTo>
                  <a:cubicBezTo>
                    <a:pt x="13" y="42"/>
                    <a:pt x="13" y="40"/>
                    <a:pt x="13" y="39"/>
                  </a:cubicBezTo>
                  <a:cubicBezTo>
                    <a:pt x="13" y="36"/>
                    <a:pt x="16" y="36"/>
                    <a:pt x="18" y="35"/>
                  </a:cubicBezTo>
                  <a:cubicBezTo>
                    <a:pt x="23" y="29"/>
                    <a:pt x="31" y="25"/>
                    <a:pt x="38" y="25"/>
                  </a:cubicBezTo>
                  <a:cubicBezTo>
                    <a:pt x="38" y="22"/>
                    <a:pt x="36" y="23"/>
                    <a:pt x="34" y="22"/>
                  </a:cubicBezTo>
                  <a:cubicBezTo>
                    <a:pt x="33" y="22"/>
                    <a:pt x="33" y="20"/>
                    <a:pt x="33" y="19"/>
                  </a:cubicBezTo>
                  <a:cubicBezTo>
                    <a:pt x="34" y="15"/>
                    <a:pt x="37" y="11"/>
                    <a:pt x="37" y="6"/>
                  </a:cubicBezTo>
                  <a:cubicBezTo>
                    <a:pt x="30" y="0"/>
                    <a:pt x="21" y="5"/>
                    <a:pt x="17" y="12"/>
                  </a:cubicBezTo>
                  <a:close/>
                  <a:moveTo>
                    <a:pt x="28" y="24"/>
                  </a:moveTo>
                  <a:cubicBezTo>
                    <a:pt x="22" y="27"/>
                    <a:pt x="15" y="30"/>
                    <a:pt x="12" y="35"/>
                  </a:cubicBezTo>
                  <a:cubicBezTo>
                    <a:pt x="9" y="32"/>
                    <a:pt x="5" y="28"/>
                    <a:pt x="6" y="24"/>
                  </a:cubicBezTo>
                  <a:cubicBezTo>
                    <a:pt x="13" y="24"/>
                    <a:pt x="16" y="16"/>
                    <a:pt x="23" y="1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9"/>
                    <a:pt x="29" y="22"/>
                    <a:pt x="28" y="24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1948766" y="1258435"/>
              <a:ext cx="14403" cy="16462"/>
            </a:xfrm>
            <a:custGeom>
              <a:avLst/>
              <a:gdLst>
                <a:gd name="T0" fmla="*/ 6 w 13"/>
                <a:gd name="T1" fmla="*/ 0 h 15"/>
                <a:gd name="T2" fmla="*/ 0 w 13"/>
                <a:gd name="T3" fmla="*/ 9 h 15"/>
                <a:gd name="T4" fmla="*/ 5 w 13"/>
                <a:gd name="T5" fmla="*/ 14 h 15"/>
                <a:gd name="T6" fmla="*/ 13 w 13"/>
                <a:gd name="T7" fmla="*/ 12 h 15"/>
                <a:gd name="T8" fmla="*/ 6 w 13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">
                  <a:moveTo>
                    <a:pt x="6" y="0"/>
                  </a:moveTo>
                  <a:cubicBezTo>
                    <a:pt x="5" y="3"/>
                    <a:pt x="1" y="5"/>
                    <a:pt x="0" y="9"/>
                  </a:cubicBezTo>
                  <a:cubicBezTo>
                    <a:pt x="1" y="11"/>
                    <a:pt x="2" y="13"/>
                    <a:pt x="5" y="14"/>
                  </a:cubicBezTo>
                  <a:cubicBezTo>
                    <a:pt x="8" y="15"/>
                    <a:pt x="10" y="15"/>
                    <a:pt x="13" y="12"/>
                  </a:cubicBezTo>
                  <a:cubicBezTo>
                    <a:pt x="13" y="8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907201" y="1250617"/>
              <a:ext cx="13169" cy="15639"/>
            </a:xfrm>
            <a:custGeom>
              <a:avLst/>
              <a:gdLst>
                <a:gd name="T0" fmla="*/ 8 w 12"/>
                <a:gd name="T1" fmla="*/ 14 h 14"/>
                <a:gd name="T2" fmla="*/ 12 w 12"/>
                <a:gd name="T3" fmla="*/ 5 h 14"/>
                <a:gd name="T4" fmla="*/ 3 w 12"/>
                <a:gd name="T5" fmla="*/ 0 h 14"/>
                <a:gd name="T6" fmla="*/ 2 w 12"/>
                <a:gd name="T7" fmla="*/ 5 h 14"/>
                <a:gd name="T8" fmla="*/ 8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8" y="14"/>
                  </a:moveTo>
                  <a:cubicBezTo>
                    <a:pt x="11" y="10"/>
                    <a:pt x="9" y="9"/>
                    <a:pt x="12" y="5"/>
                  </a:cubicBezTo>
                  <a:cubicBezTo>
                    <a:pt x="6" y="7"/>
                    <a:pt x="9" y="1"/>
                    <a:pt x="3" y="0"/>
                  </a:cubicBezTo>
                  <a:cubicBezTo>
                    <a:pt x="0" y="1"/>
                    <a:pt x="3" y="3"/>
                    <a:pt x="2" y="5"/>
                  </a:cubicBezTo>
                  <a:cubicBezTo>
                    <a:pt x="2" y="9"/>
                    <a:pt x="3" y="13"/>
                    <a:pt x="8" y="14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858641" y="1217694"/>
              <a:ext cx="93419" cy="88068"/>
            </a:xfrm>
            <a:custGeom>
              <a:avLst/>
              <a:gdLst>
                <a:gd name="T0" fmla="*/ 75 w 85"/>
                <a:gd name="T1" fmla="*/ 67 h 80"/>
                <a:gd name="T2" fmla="*/ 71 w 85"/>
                <a:gd name="T3" fmla="*/ 66 h 80"/>
                <a:gd name="T4" fmla="*/ 57 w 85"/>
                <a:gd name="T5" fmla="*/ 66 h 80"/>
                <a:gd name="T6" fmla="*/ 14 w 85"/>
                <a:gd name="T7" fmla="*/ 46 h 80"/>
                <a:gd name="T8" fmla="*/ 26 w 85"/>
                <a:gd name="T9" fmla="*/ 8 h 80"/>
                <a:gd name="T10" fmla="*/ 20 w 85"/>
                <a:gd name="T11" fmla="*/ 0 h 80"/>
                <a:gd name="T12" fmla="*/ 11 w 85"/>
                <a:gd name="T13" fmla="*/ 26 h 80"/>
                <a:gd name="T14" fmla="*/ 8 w 85"/>
                <a:gd name="T15" fmla="*/ 54 h 80"/>
                <a:gd name="T16" fmla="*/ 80 w 85"/>
                <a:gd name="T17" fmla="*/ 80 h 80"/>
                <a:gd name="T18" fmla="*/ 85 w 85"/>
                <a:gd name="T19" fmla="*/ 76 h 80"/>
                <a:gd name="T20" fmla="*/ 75 w 85"/>
                <a:gd name="T21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80">
                  <a:moveTo>
                    <a:pt x="75" y="67"/>
                  </a:moveTo>
                  <a:cubicBezTo>
                    <a:pt x="73" y="66"/>
                    <a:pt x="73" y="66"/>
                    <a:pt x="71" y="66"/>
                  </a:cubicBezTo>
                  <a:cubicBezTo>
                    <a:pt x="65" y="67"/>
                    <a:pt x="67" y="68"/>
                    <a:pt x="57" y="66"/>
                  </a:cubicBezTo>
                  <a:cubicBezTo>
                    <a:pt x="47" y="62"/>
                    <a:pt x="34" y="52"/>
                    <a:pt x="14" y="46"/>
                  </a:cubicBezTo>
                  <a:cubicBezTo>
                    <a:pt x="15" y="34"/>
                    <a:pt x="25" y="20"/>
                    <a:pt x="26" y="8"/>
                  </a:cubicBezTo>
                  <a:cubicBezTo>
                    <a:pt x="26" y="4"/>
                    <a:pt x="22" y="2"/>
                    <a:pt x="20" y="0"/>
                  </a:cubicBezTo>
                  <a:cubicBezTo>
                    <a:pt x="18" y="9"/>
                    <a:pt x="16" y="18"/>
                    <a:pt x="11" y="26"/>
                  </a:cubicBezTo>
                  <a:cubicBezTo>
                    <a:pt x="6" y="35"/>
                    <a:pt x="0" y="46"/>
                    <a:pt x="8" y="54"/>
                  </a:cubicBezTo>
                  <a:cubicBezTo>
                    <a:pt x="54" y="67"/>
                    <a:pt x="59" y="72"/>
                    <a:pt x="80" y="80"/>
                  </a:cubicBezTo>
                  <a:cubicBezTo>
                    <a:pt x="82" y="80"/>
                    <a:pt x="85" y="78"/>
                    <a:pt x="85" y="76"/>
                  </a:cubicBezTo>
                  <a:cubicBezTo>
                    <a:pt x="80" y="70"/>
                    <a:pt x="79" y="69"/>
                    <a:pt x="75" y="67"/>
                  </a:cubicBezTo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4" name="Freeform 50"/>
            <p:cNvSpPr/>
            <p:nvPr/>
          </p:nvSpPr>
          <p:spPr bwMode="auto">
            <a:xfrm>
              <a:off x="2199390" y="431250"/>
              <a:ext cx="104530" cy="128399"/>
            </a:xfrm>
            <a:custGeom>
              <a:avLst/>
              <a:gdLst>
                <a:gd name="T0" fmla="*/ 94 w 95"/>
                <a:gd name="T1" fmla="*/ 49 h 117"/>
                <a:gd name="T2" fmla="*/ 88 w 95"/>
                <a:gd name="T3" fmla="*/ 38 h 117"/>
                <a:gd name="T4" fmla="*/ 76 w 95"/>
                <a:gd name="T5" fmla="*/ 45 h 117"/>
                <a:gd name="T6" fmla="*/ 46 w 95"/>
                <a:gd name="T7" fmla="*/ 51 h 117"/>
                <a:gd name="T8" fmla="*/ 43 w 95"/>
                <a:gd name="T9" fmla="*/ 31 h 117"/>
                <a:gd name="T10" fmla="*/ 43 w 95"/>
                <a:gd name="T11" fmla="*/ 0 h 117"/>
                <a:gd name="T12" fmla="*/ 39 w 95"/>
                <a:gd name="T13" fmla="*/ 0 h 117"/>
                <a:gd name="T14" fmla="*/ 36 w 95"/>
                <a:gd name="T15" fmla="*/ 29 h 117"/>
                <a:gd name="T16" fmla="*/ 33 w 95"/>
                <a:gd name="T17" fmla="*/ 51 h 117"/>
                <a:gd name="T18" fmla="*/ 21 w 95"/>
                <a:gd name="T19" fmla="*/ 53 h 117"/>
                <a:gd name="T20" fmla="*/ 8 w 95"/>
                <a:gd name="T21" fmla="*/ 53 h 117"/>
                <a:gd name="T22" fmla="*/ 6 w 95"/>
                <a:gd name="T23" fmla="*/ 55 h 117"/>
                <a:gd name="T24" fmla="*/ 30 w 95"/>
                <a:gd name="T25" fmla="*/ 64 h 117"/>
                <a:gd name="T26" fmla="*/ 31 w 95"/>
                <a:gd name="T27" fmla="*/ 76 h 117"/>
                <a:gd name="T28" fmla="*/ 6 w 95"/>
                <a:gd name="T29" fmla="*/ 107 h 117"/>
                <a:gd name="T30" fmla="*/ 0 w 95"/>
                <a:gd name="T31" fmla="*/ 110 h 117"/>
                <a:gd name="T32" fmla="*/ 12 w 95"/>
                <a:gd name="T33" fmla="*/ 115 h 117"/>
                <a:gd name="T34" fmla="*/ 28 w 95"/>
                <a:gd name="T35" fmla="*/ 113 h 117"/>
                <a:gd name="T36" fmla="*/ 34 w 95"/>
                <a:gd name="T37" fmla="*/ 100 h 117"/>
                <a:gd name="T38" fmla="*/ 36 w 95"/>
                <a:gd name="T39" fmla="*/ 90 h 117"/>
                <a:gd name="T40" fmla="*/ 42 w 95"/>
                <a:gd name="T41" fmla="*/ 65 h 117"/>
                <a:gd name="T42" fmla="*/ 49 w 95"/>
                <a:gd name="T43" fmla="*/ 65 h 117"/>
                <a:gd name="T44" fmla="*/ 64 w 95"/>
                <a:gd name="T45" fmla="*/ 59 h 117"/>
                <a:gd name="T46" fmla="*/ 84 w 95"/>
                <a:gd name="T47" fmla="*/ 53 h 117"/>
                <a:gd name="T48" fmla="*/ 93 w 95"/>
                <a:gd name="T49" fmla="*/ 54 h 117"/>
                <a:gd name="T50" fmla="*/ 94 w 95"/>
                <a:gd name="T51" fmla="*/ 4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117">
                  <a:moveTo>
                    <a:pt x="94" y="49"/>
                  </a:moveTo>
                  <a:cubicBezTo>
                    <a:pt x="91" y="46"/>
                    <a:pt x="92" y="40"/>
                    <a:pt x="88" y="38"/>
                  </a:cubicBezTo>
                  <a:cubicBezTo>
                    <a:pt x="83" y="36"/>
                    <a:pt x="80" y="41"/>
                    <a:pt x="76" y="45"/>
                  </a:cubicBezTo>
                  <a:cubicBezTo>
                    <a:pt x="65" y="45"/>
                    <a:pt x="58" y="54"/>
                    <a:pt x="46" y="51"/>
                  </a:cubicBezTo>
                  <a:cubicBezTo>
                    <a:pt x="41" y="46"/>
                    <a:pt x="43" y="38"/>
                    <a:pt x="43" y="31"/>
                  </a:cubicBezTo>
                  <a:cubicBezTo>
                    <a:pt x="41" y="21"/>
                    <a:pt x="46" y="10"/>
                    <a:pt x="4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5" y="9"/>
                    <a:pt x="38" y="19"/>
                    <a:pt x="36" y="29"/>
                  </a:cubicBezTo>
                  <a:cubicBezTo>
                    <a:pt x="29" y="35"/>
                    <a:pt x="39" y="44"/>
                    <a:pt x="33" y="51"/>
                  </a:cubicBezTo>
                  <a:cubicBezTo>
                    <a:pt x="30" y="54"/>
                    <a:pt x="25" y="52"/>
                    <a:pt x="21" y="53"/>
                  </a:cubicBezTo>
                  <a:cubicBezTo>
                    <a:pt x="17" y="52"/>
                    <a:pt x="12" y="55"/>
                    <a:pt x="8" y="53"/>
                  </a:cubicBezTo>
                  <a:cubicBezTo>
                    <a:pt x="7" y="54"/>
                    <a:pt x="6" y="54"/>
                    <a:pt x="6" y="55"/>
                  </a:cubicBezTo>
                  <a:cubicBezTo>
                    <a:pt x="15" y="56"/>
                    <a:pt x="21" y="63"/>
                    <a:pt x="30" y="64"/>
                  </a:cubicBezTo>
                  <a:cubicBezTo>
                    <a:pt x="36" y="67"/>
                    <a:pt x="29" y="71"/>
                    <a:pt x="31" y="76"/>
                  </a:cubicBezTo>
                  <a:cubicBezTo>
                    <a:pt x="26" y="88"/>
                    <a:pt x="19" y="103"/>
                    <a:pt x="6" y="107"/>
                  </a:cubicBezTo>
                  <a:cubicBezTo>
                    <a:pt x="4" y="108"/>
                    <a:pt x="0" y="107"/>
                    <a:pt x="0" y="110"/>
                  </a:cubicBezTo>
                  <a:cubicBezTo>
                    <a:pt x="2" y="117"/>
                    <a:pt x="9" y="111"/>
                    <a:pt x="12" y="115"/>
                  </a:cubicBezTo>
                  <a:cubicBezTo>
                    <a:pt x="18" y="115"/>
                    <a:pt x="23" y="115"/>
                    <a:pt x="28" y="113"/>
                  </a:cubicBezTo>
                  <a:cubicBezTo>
                    <a:pt x="32" y="110"/>
                    <a:pt x="32" y="104"/>
                    <a:pt x="34" y="100"/>
                  </a:cubicBezTo>
                  <a:cubicBezTo>
                    <a:pt x="35" y="97"/>
                    <a:pt x="34" y="93"/>
                    <a:pt x="36" y="90"/>
                  </a:cubicBezTo>
                  <a:cubicBezTo>
                    <a:pt x="39" y="83"/>
                    <a:pt x="35" y="71"/>
                    <a:pt x="42" y="65"/>
                  </a:cubicBezTo>
                  <a:cubicBezTo>
                    <a:pt x="44" y="63"/>
                    <a:pt x="46" y="67"/>
                    <a:pt x="49" y="65"/>
                  </a:cubicBezTo>
                  <a:cubicBezTo>
                    <a:pt x="53" y="61"/>
                    <a:pt x="60" y="63"/>
                    <a:pt x="64" y="59"/>
                  </a:cubicBezTo>
                  <a:cubicBezTo>
                    <a:pt x="70" y="58"/>
                    <a:pt x="78" y="57"/>
                    <a:pt x="84" y="53"/>
                  </a:cubicBezTo>
                  <a:cubicBezTo>
                    <a:pt x="87" y="54"/>
                    <a:pt x="89" y="55"/>
                    <a:pt x="93" y="54"/>
                  </a:cubicBezTo>
                  <a:cubicBezTo>
                    <a:pt x="95" y="53"/>
                    <a:pt x="93" y="50"/>
                    <a:pt x="94" y="49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5" name="Freeform 51"/>
            <p:cNvSpPr/>
            <p:nvPr/>
          </p:nvSpPr>
          <p:spPr bwMode="auto">
            <a:xfrm>
              <a:off x="2194041" y="485984"/>
              <a:ext cx="7819" cy="5762"/>
            </a:xfrm>
            <a:custGeom>
              <a:avLst/>
              <a:gdLst>
                <a:gd name="T0" fmla="*/ 7 w 7"/>
                <a:gd name="T1" fmla="*/ 4 h 5"/>
                <a:gd name="T2" fmla="*/ 0 w 7"/>
                <a:gd name="T3" fmla="*/ 4 h 5"/>
                <a:gd name="T4" fmla="*/ 7 w 7"/>
                <a:gd name="T5" fmla="*/ 5 h 5"/>
                <a:gd name="T6" fmla="*/ 7 w 7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7" y="4"/>
                  </a:moveTo>
                  <a:cubicBezTo>
                    <a:pt x="7" y="0"/>
                    <a:pt x="1" y="1"/>
                    <a:pt x="0" y="4"/>
                  </a:cubicBezTo>
                  <a:cubicBezTo>
                    <a:pt x="2" y="4"/>
                    <a:pt x="5" y="5"/>
                    <a:pt x="7" y="5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6" name="Freeform 52"/>
            <p:cNvSpPr/>
            <p:nvPr/>
          </p:nvSpPr>
          <p:spPr bwMode="auto">
            <a:xfrm>
              <a:off x="2268940" y="526728"/>
              <a:ext cx="31689" cy="37449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1 h 34"/>
                <a:gd name="T4" fmla="*/ 12 w 29"/>
                <a:gd name="T5" fmla="*/ 17 h 34"/>
                <a:gd name="T6" fmla="*/ 17 w 29"/>
                <a:gd name="T7" fmla="*/ 32 h 34"/>
                <a:gd name="T8" fmla="*/ 23 w 29"/>
                <a:gd name="T9" fmla="*/ 34 h 34"/>
                <a:gd name="T10" fmla="*/ 29 w 29"/>
                <a:gd name="T11" fmla="*/ 32 h 34"/>
                <a:gd name="T12" fmla="*/ 21 w 29"/>
                <a:gd name="T13" fmla="*/ 11 h 34"/>
                <a:gd name="T14" fmla="*/ 0 w 29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5"/>
                    <a:pt x="7" y="12"/>
                    <a:pt x="12" y="17"/>
                  </a:cubicBezTo>
                  <a:cubicBezTo>
                    <a:pt x="10" y="22"/>
                    <a:pt x="15" y="26"/>
                    <a:pt x="17" y="32"/>
                  </a:cubicBezTo>
                  <a:cubicBezTo>
                    <a:pt x="19" y="33"/>
                    <a:pt x="22" y="30"/>
                    <a:pt x="23" y="34"/>
                  </a:cubicBezTo>
                  <a:cubicBezTo>
                    <a:pt x="25" y="34"/>
                    <a:pt x="28" y="33"/>
                    <a:pt x="29" y="32"/>
                  </a:cubicBezTo>
                  <a:cubicBezTo>
                    <a:pt x="29" y="25"/>
                    <a:pt x="27" y="17"/>
                    <a:pt x="21" y="11"/>
                  </a:cubicBezTo>
                  <a:cubicBezTo>
                    <a:pt x="15" y="6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7" name="Freeform 67"/>
            <p:cNvSpPr>
              <a:spLocks noEditPoints="1"/>
            </p:cNvSpPr>
            <p:nvPr/>
          </p:nvSpPr>
          <p:spPr bwMode="auto">
            <a:xfrm>
              <a:off x="1873042" y="418081"/>
              <a:ext cx="132925" cy="151856"/>
            </a:xfrm>
            <a:custGeom>
              <a:avLst/>
              <a:gdLst>
                <a:gd name="T0" fmla="*/ 101 w 121"/>
                <a:gd name="T1" fmla="*/ 108 h 138"/>
                <a:gd name="T2" fmla="*/ 72 w 121"/>
                <a:gd name="T3" fmla="*/ 96 h 138"/>
                <a:gd name="T4" fmla="*/ 56 w 121"/>
                <a:gd name="T5" fmla="*/ 85 h 138"/>
                <a:gd name="T6" fmla="*/ 86 w 121"/>
                <a:gd name="T7" fmla="*/ 57 h 138"/>
                <a:gd name="T8" fmla="*/ 90 w 121"/>
                <a:gd name="T9" fmla="*/ 45 h 138"/>
                <a:gd name="T10" fmla="*/ 73 w 121"/>
                <a:gd name="T11" fmla="*/ 44 h 138"/>
                <a:gd name="T12" fmla="*/ 54 w 121"/>
                <a:gd name="T13" fmla="*/ 35 h 138"/>
                <a:gd name="T14" fmla="*/ 73 w 121"/>
                <a:gd name="T15" fmla="*/ 31 h 138"/>
                <a:gd name="T16" fmla="*/ 75 w 121"/>
                <a:gd name="T17" fmla="*/ 27 h 138"/>
                <a:gd name="T18" fmla="*/ 61 w 121"/>
                <a:gd name="T19" fmla="*/ 26 h 138"/>
                <a:gd name="T20" fmla="*/ 56 w 121"/>
                <a:gd name="T21" fmla="*/ 18 h 138"/>
                <a:gd name="T22" fmla="*/ 44 w 121"/>
                <a:gd name="T23" fmla="*/ 2 h 138"/>
                <a:gd name="T24" fmla="*/ 46 w 121"/>
                <a:gd name="T25" fmla="*/ 28 h 138"/>
                <a:gd name="T26" fmla="*/ 42 w 121"/>
                <a:gd name="T27" fmla="*/ 29 h 138"/>
                <a:gd name="T28" fmla="*/ 26 w 121"/>
                <a:gd name="T29" fmla="*/ 34 h 138"/>
                <a:gd name="T30" fmla="*/ 46 w 121"/>
                <a:gd name="T31" fmla="*/ 37 h 138"/>
                <a:gd name="T32" fmla="*/ 22 w 121"/>
                <a:gd name="T33" fmla="*/ 51 h 138"/>
                <a:gd name="T34" fmla="*/ 13 w 121"/>
                <a:gd name="T35" fmla="*/ 55 h 138"/>
                <a:gd name="T36" fmla="*/ 28 w 121"/>
                <a:gd name="T37" fmla="*/ 82 h 138"/>
                <a:gd name="T38" fmla="*/ 41 w 121"/>
                <a:gd name="T39" fmla="*/ 87 h 138"/>
                <a:gd name="T40" fmla="*/ 19 w 121"/>
                <a:gd name="T41" fmla="*/ 105 h 138"/>
                <a:gd name="T42" fmla="*/ 14 w 121"/>
                <a:gd name="T43" fmla="*/ 118 h 138"/>
                <a:gd name="T44" fmla="*/ 24 w 121"/>
                <a:gd name="T45" fmla="*/ 114 h 138"/>
                <a:gd name="T46" fmla="*/ 46 w 121"/>
                <a:gd name="T47" fmla="*/ 95 h 138"/>
                <a:gd name="T48" fmla="*/ 48 w 121"/>
                <a:gd name="T49" fmla="*/ 124 h 138"/>
                <a:gd name="T50" fmla="*/ 42 w 121"/>
                <a:gd name="T51" fmla="*/ 132 h 138"/>
                <a:gd name="T52" fmla="*/ 56 w 121"/>
                <a:gd name="T53" fmla="*/ 119 h 138"/>
                <a:gd name="T54" fmla="*/ 59 w 121"/>
                <a:gd name="T55" fmla="*/ 98 h 138"/>
                <a:gd name="T56" fmla="*/ 101 w 121"/>
                <a:gd name="T57" fmla="*/ 118 h 138"/>
                <a:gd name="T58" fmla="*/ 113 w 121"/>
                <a:gd name="T59" fmla="*/ 111 h 138"/>
                <a:gd name="T60" fmla="*/ 37 w 121"/>
                <a:gd name="T61" fmla="*/ 55 h 138"/>
                <a:gd name="T62" fmla="*/ 46 w 121"/>
                <a:gd name="T63" fmla="*/ 59 h 138"/>
                <a:gd name="T64" fmla="*/ 26 w 121"/>
                <a:gd name="T65" fmla="*/ 57 h 138"/>
                <a:gd name="T66" fmla="*/ 37 w 121"/>
                <a:gd name="T67" fmla="*/ 83 h 138"/>
                <a:gd name="T68" fmla="*/ 47 w 121"/>
                <a:gd name="T69" fmla="*/ 72 h 138"/>
                <a:gd name="T70" fmla="*/ 56 w 121"/>
                <a:gd name="T71" fmla="*/ 70 h 138"/>
                <a:gd name="T72" fmla="*/ 55 w 121"/>
                <a:gd name="T73" fmla="*/ 58 h 138"/>
                <a:gd name="T74" fmla="*/ 60 w 121"/>
                <a:gd name="T75" fmla="*/ 53 h 138"/>
                <a:gd name="T76" fmla="*/ 75 w 121"/>
                <a:gd name="T77" fmla="*/ 51 h 138"/>
                <a:gd name="T78" fmla="*/ 67 w 121"/>
                <a:gd name="T79" fmla="*/ 76 h 138"/>
                <a:gd name="T80" fmla="*/ 56 w 121"/>
                <a:gd name="T81" fmla="*/ 7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38">
                  <a:moveTo>
                    <a:pt x="113" y="111"/>
                  </a:moveTo>
                  <a:cubicBezTo>
                    <a:pt x="110" y="109"/>
                    <a:pt x="104" y="110"/>
                    <a:pt x="101" y="108"/>
                  </a:cubicBezTo>
                  <a:cubicBezTo>
                    <a:pt x="95" y="108"/>
                    <a:pt x="92" y="103"/>
                    <a:pt x="86" y="104"/>
                  </a:cubicBezTo>
                  <a:cubicBezTo>
                    <a:pt x="82" y="100"/>
                    <a:pt x="76" y="100"/>
                    <a:pt x="72" y="96"/>
                  </a:cubicBezTo>
                  <a:cubicBezTo>
                    <a:pt x="67" y="96"/>
                    <a:pt x="65" y="93"/>
                    <a:pt x="61" y="93"/>
                  </a:cubicBezTo>
                  <a:cubicBezTo>
                    <a:pt x="58" y="91"/>
                    <a:pt x="55" y="89"/>
                    <a:pt x="56" y="85"/>
                  </a:cubicBezTo>
                  <a:cubicBezTo>
                    <a:pt x="62" y="83"/>
                    <a:pt x="69" y="80"/>
                    <a:pt x="75" y="82"/>
                  </a:cubicBezTo>
                  <a:cubicBezTo>
                    <a:pt x="82" y="75"/>
                    <a:pt x="82" y="65"/>
                    <a:pt x="86" y="57"/>
                  </a:cubicBezTo>
                  <a:cubicBezTo>
                    <a:pt x="88" y="55"/>
                    <a:pt x="89" y="51"/>
                    <a:pt x="94" y="52"/>
                  </a:cubicBezTo>
                  <a:cubicBezTo>
                    <a:pt x="94" y="49"/>
                    <a:pt x="91" y="47"/>
                    <a:pt x="90" y="45"/>
                  </a:cubicBezTo>
                  <a:cubicBezTo>
                    <a:pt x="89" y="43"/>
                    <a:pt x="85" y="43"/>
                    <a:pt x="82" y="42"/>
                  </a:cubicBezTo>
                  <a:cubicBezTo>
                    <a:pt x="79" y="43"/>
                    <a:pt x="75" y="42"/>
                    <a:pt x="73" y="44"/>
                  </a:cubicBezTo>
                  <a:cubicBezTo>
                    <a:pt x="67" y="44"/>
                    <a:pt x="63" y="47"/>
                    <a:pt x="57" y="46"/>
                  </a:cubicBezTo>
                  <a:cubicBezTo>
                    <a:pt x="52" y="44"/>
                    <a:pt x="55" y="39"/>
                    <a:pt x="54" y="35"/>
                  </a:cubicBezTo>
                  <a:cubicBezTo>
                    <a:pt x="56" y="31"/>
                    <a:pt x="61" y="32"/>
                    <a:pt x="65" y="30"/>
                  </a:cubicBezTo>
                  <a:cubicBezTo>
                    <a:pt x="67" y="31"/>
                    <a:pt x="71" y="31"/>
                    <a:pt x="73" y="31"/>
                  </a:cubicBezTo>
                  <a:cubicBezTo>
                    <a:pt x="73" y="30"/>
                    <a:pt x="74" y="30"/>
                    <a:pt x="75" y="30"/>
                  </a:cubicBezTo>
                  <a:cubicBezTo>
                    <a:pt x="77" y="30"/>
                    <a:pt x="76" y="28"/>
                    <a:pt x="75" y="27"/>
                  </a:cubicBezTo>
                  <a:cubicBezTo>
                    <a:pt x="73" y="26"/>
                    <a:pt x="71" y="24"/>
                    <a:pt x="68" y="25"/>
                  </a:cubicBezTo>
                  <a:cubicBezTo>
                    <a:pt x="66" y="24"/>
                    <a:pt x="64" y="26"/>
                    <a:pt x="61" y="26"/>
                  </a:cubicBezTo>
                  <a:cubicBezTo>
                    <a:pt x="60" y="25"/>
                    <a:pt x="57" y="26"/>
                    <a:pt x="57" y="24"/>
                  </a:cubicBezTo>
                  <a:cubicBezTo>
                    <a:pt x="58" y="22"/>
                    <a:pt x="56" y="20"/>
                    <a:pt x="56" y="18"/>
                  </a:cubicBezTo>
                  <a:cubicBezTo>
                    <a:pt x="56" y="14"/>
                    <a:pt x="52" y="9"/>
                    <a:pt x="55" y="5"/>
                  </a:cubicBezTo>
                  <a:cubicBezTo>
                    <a:pt x="53" y="0"/>
                    <a:pt x="48" y="3"/>
                    <a:pt x="44" y="2"/>
                  </a:cubicBezTo>
                  <a:cubicBezTo>
                    <a:pt x="43" y="3"/>
                    <a:pt x="42" y="4"/>
                    <a:pt x="42" y="5"/>
                  </a:cubicBezTo>
                  <a:cubicBezTo>
                    <a:pt x="47" y="12"/>
                    <a:pt x="45" y="19"/>
                    <a:pt x="46" y="28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3" y="30"/>
                    <a:pt x="42" y="29"/>
                  </a:cubicBezTo>
                  <a:cubicBezTo>
                    <a:pt x="39" y="29"/>
                    <a:pt x="36" y="29"/>
                    <a:pt x="34" y="31"/>
                  </a:cubicBezTo>
                  <a:cubicBezTo>
                    <a:pt x="31" y="31"/>
                    <a:pt x="27" y="32"/>
                    <a:pt x="26" y="34"/>
                  </a:cubicBezTo>
                  <a:cubicBezTo>
                    <a:pt x="31" y="38"/>
                    <a:pt x="38" y="33"/>
                    <a:pt x="44" y="34"/>
                  </a:cubicBezTo>
                  <a:cubicBezTo>
                    <a:pt x="46" y="35"/>
                    <a:pt x="46" y="36"/>
                    <a:pt x="46" y="37"/>
                  </a:cubicBezTo>
                  <a:cubicBezTo>
                    <a:pt x="45" y="41"/>
                    <a:pt x="47" y="46"/>
                    <a:pt x="43" y="50"/>
                  </a:cubicBezTo>
                  <a:cubicBezTo>
                    <a:pt x="36" y="51"/>
                    <a:pt x="30" y="53"/>
                    <a:pt x="22" y="51"/>
                  </a:cubicBezTo>
                  <a:cubicBezTo>
                    <a:pt x="19" y="51"/>
                    <a:pt x="16" y="55"/>
                    <a:pt x="13" y="5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9" y="61"/>
                    <a:pt x="21" y="67"/>
                    <a:pt x="25" y="74"/>
                  </a:cubicBezTo>
                  <a:cubicBezTo>
                    <a:pt x="27" y="76"/>
                    <a:pt x="26" y="80"/>
                    <a:pt x="28" y="82"/>
                  </a:cubicBezTo>
                  <a:cubicBezTo>
                    <a:pt x="31" y="85"/>
                    <a:pt x="25" y="85"/>
                    <a:pt x="26" y="87"/>
                  </a:cubicBezTo>
                  <a:cubicBezTo>
                    <a:pt x="31" y="90"/>
                    <a:pt x="36" y="88"/>
                    <a:pt x="41" y="87"/>
                  </a:cubicBezTo>
                  <a:cubicBezTo>
                    <a:pt x="41" y="87"/>
                    <a:pt x="43" y="87"/>
                    <a:pt x="42" y="89"/>
                  </a:cubicBezTo>
                  <a:cubicBezTo>
                    <a:pt x="34" y="94"/>
                    <a:pt x="31" y="104"/>
                    <a:pt x="19" y="105"/>
                  </a:cubicBezTo>
                  <a:cubicBezTo>
                    <a:pt x="15" y="111"/>
                    <a:pt x="6" y="115"/>
                    <a:pt x="0" y="119"/>
                  </a:cubicBezTo>
                  <a:cubicBezTo>
                    <a:pt x="4" y="119"/>
                    <a:pt x="10" y="118"/>
                    <a:pt x="14" y="118"/>
                  </a:cubicBezTo>
                  <a:cubicBezTo>
                    <a:pt x="15" y="117"/>
                    <a:pt x="16" y="116"/>
                    <a:pt x="17" y="115"/>
                  </a:cubicBezTo>
                  <a:cubicBezTo>
                    <a:pt x="19" y="114"/>
                    <a:pt x="21" y="112"/>
                    <a:pt x="24" y="114"/>
                  </a:cubicBezTo>
                  <a:cubicBezTo>
                    <a:pt x="30" y="110"/>
                    <a:pt x="34" y="104"/>
                    <a:pt x="40" y="100"/>
                  </a:cubicBezTo>
                  <a:cubicBezTo>
                    <a:pt x="42" y="99"/>
                    <a:pt x="43" y="96"/>
                    <a:pt x="46" y="95"/>
                  </a:cubicBezTo>
                  <a:cubicBezTo>
                    <a:pt x="47" y="96"/>
                    <a:pt x="47" y="97"/>
                    <a:pt x="48" y="97"/>
                  </a:cubicBezTo>
                  <a:cubicBezTo>
                    <a:pt x="45" y="106"/>
                    <a:pt x="50" y="115"/>
                    <a:pt x="48" y="124"/>
                  </a:cubicBezTo>
                  <a:cubicBezTo>
                    <a:pt x="46" y="126"/>
                    <a:pt x="43" y="127"/>
                    <a:pt x="41" y="127"/>
                  </a:cubicBezTo>
                  <a:cubicBezTo>
                    <a:pt x="41" y="129"/>
                    <a:pt x="41" y="130"/>
                    <a:pt x="42" y="132"/>
                  </a:cubicBezTo>
                  <a:cubicBezTo>
                    <a:pt x="45" y="134"/>
                    <a:pt x="49" y="138"/>
                    <a:pt x="54" y="138"/>
                  </a:cubicBezTo>
                  <a:cubicBezTo>
                    <a:pt x="59" y="132"/>
                    <a:pt x="54" y="125"/>
                    <a:pt x="56" y="119"/>
                  </a:cubicBezTo>
                  <a:cubicBezTo>
                    <a:pt x="57" y="113"/>
                    <a:pt x="56" y="108"/>
                    <a:pt x="56" y="103"/>
                  </a:cubicBezTo>
                  <a:cubicBezTo>
                    <a:pt x="58" y="101"/>
                    <a:pt x="55" y="97"/>
                    <a:pt x="59" y="98"/>
                  </a:cubicBezTo>
                  <a:cubicBezTo>
                    <a:pt x="64" y="102"/>
                    <a:pt x="70" y="104"/>
                    <a:pt x="74" y="107"/>
                  </a:cubicBezTo>
                  <a:cubicBezTo>
                    <a:pt x="84" y="109"/>
                    <a:pt x="89" y="121"/>
                    <a:pt x="101" y="118"/>
                  </a:cubicBezTo>
                  <a:cubicBezTo>
                    <a:pt x="106" y="115"/>
                    <a:pt x="115" y="117"/>
                    <a:pt x="121" y="114"/>
                  </a:cubicBezTo>
                  <a:cubicBezTo>
                    <a:pt x="120" y="112"/>
                    <a:pt x="116" y="111"/>
                    <a:pt x="113" y="111"/>
                  </a:cubicBezTo>
                  <a:close/>
                  <a:moveTo>
                    <a:pt x="26" y="57"/>
                  </a:moveTo>
                  <a:cubicBezTo>
                    <a:pt x="28" y="55"/>
                    <a:pt x="33" y="56"/>
                    <a:pt x="37" y="55"/>
                  </a:cubicBezTo>
                  <a:cubicBezTo>
                    <a:pt x="40" y="54"/>
                    <a:pt x="42" y="54"/>
                    <a:pt x="44" y="54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6" y="63"/>
                    <a:pt x="43" y="66"/>
                    <a:pt x="38" y="66"/>
                  </a:cubicBezTo>
                  <a:cubicBezTo>
                    <a:pt x="31" y="67"/>
                    <a:pt x="30" y="60"/>
                    <a:pt x="26" y="57"/>
                  </a:cubicBezTo>
                  <a:close/>
                  <a:moveTo>
                    <a:pt x="46" y="80"/>
                  </a:moveTo>
                  <a:cubicBezTo>
                    <a:pt x="43" y="81"/>
                    <a:pt x="40" y="82"/>
                    <a:pt x="37" y="83"/>
                  </a:cubicBezTo>
                  <a:cubicBezTo>
                    <a:pt x="34" y="80"/>
                    <a:pt x="35" y="76"/>
                    <a:pt x="35" y="73"/>
                  </a:cubicBezTo>
                  <a:cubicBezTo>
                    <a:pt x="36" y="68"/>
                    <a:pt x="46" y="69"/>
                    <a:pt x="47" y="72"/>
                  </a:cubicBezTo>
                  <a:cubicBezTo>
                    <a:pt x="47" y="74"/>
                    <a:pt x="46" y="77"/>
                    <a:pt x="46" y="80"/>
                  </a:cubicBezTo>
                  <a:close/>
                  <a:moveTo>
                    <a:pt x="56" y="70"/>
                  </a:moveTo>
                  <a:cubicBezTo>
                    <a:pt x="58" y="66"/>
                    <a:pt x="69" y="70"/>
                    <a:pt x="66" y="64"/>
                  </a:cubicBezTo>
                  <a:cubicBezTo>
                    <a:pt x="64" y="59"/>
                    <a:pt x="55" y="65"/>
                    <a:pt x="55" y="58"/>
                  </a:cubicBezTo>
                  <a:cubicBezTo>
                    <a:pt x="55" y="57"/>
                    <a:pt x="56" y="55"/>
                    <a:pt x="56" y="54"/>
                  </a:cubicBezTo>
                  <a:cubicBezTo>
                    <a:pt x="57" y="54"/>
                    <a:pt x="60" y="55"/>
                    <a:pt x="60" y="53"/>
                  </a:cubicBezTo>
                  <a:cubicBezTo>
                    <a:pt x="62" y="50"/>
                    <a:pt x="69" y="51"/>
                    <a:pt x="73" y="49"/>
                  </a:cubicBezTo>
                  <a:cubicBezTo>
                    <a:pt x="74" y="49"/>
                    <a:pt x="75" y="50"/>
                    <a:pt x="75" y="51"/>
                  </a:cubicBezTo>
                  <a:cubicBezTo>
                    <a:pt x="74" y="54"/>
                    <a:pt x="73" y="58"/>
                    <a:pt x="74" y="62"/>
                  </a:cubicBezTo>
                  <a:cubicBezTo>
                    <a:pt x="71" y="67"/>
                    <a:pt x="74" y="73"/>
                    <a:pt x="67" y="76"/>
                  </a:cubicBezTo>
                  <a:cubicBezTo>
                    <a:pt x="63" y="76"/>
                    <a:pt x="57" y="82"/>
                    <a:pt x="56" y="76"/>
                  </a:cubicBezTo>
                  <a:cubicBezTo>
                    <a:pt x="55" y="74"/>
                    <a:pt x="54" y="72"/>
                    <a:pt x="56" y="70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8" name="Freeform 68"/>
            <p:cNvSpPr>
              <a:spLocks noEditPoints="1"/>
            </p:cNvSpPr>
            <p:nvPr/>
          </p:nvSpPr>
          <p:spPr bwMode="auto">
            <a:xfrm>
              <a:off x="2371000" y="424666"/>
              <a:ext cx="90127" cy="148564"/>
            </a:xfrm>
            <a:custGeom>
              <a:avLst/>
              <a:gdLst>
                <a:gd name="T0" fmla="*/ 71 w 82"/>
                <a:gd name="T1" fmla="*/ 71 h 135"/>
                <a:gd name="T2" fmla="*/ 81 w 82"/>
                <a:gd name="T3" fmla="*/ 59 h 135"/>
                <a:gd name="T4" fmla="*/ 61 w 82"/>
                <a:gd name="T5" fmla="*/ 56 h 135"/>
                <a:gd name="T6" fmla="*/ 62 w 82"/>
                <a:gd name="T7" fmla="*/ 37 h 135"/>
                <a:gd name="T8" fmla="*/ 63 w 82"/>
                <a:gd name="T9" fmla="*/ 19 h 135"/>
                <a:gd name="T10" fmla="*/ 39 w 82"/>
                <a:gd name="T11" fmla="*/ 24 h 135"/>
                <a:gd name="T12" fmla="*/ 34 w 82"/>
                <a:gd name="T13" fmla="*/ 18 h 135"/>
                <a:gd name="T14" fmla="*/ 51 w 82"/>
                <a:gd name="T15" fmla="*/ 6 h 135"/>
                <a:gd name="T16" fmla="*/ 41 w 82"/>
                <a:gd name="T17" fmla="*/ 3 h 135"/>
                <a:gd name="T18" fmla="*/ 28 w 82"/>
                <a:gd name="T19" fmla="*/ 9 h 135"/>
                <a:gd name="T20" fmla="*/ 29 w 82"/>
                <a:gd name="T21" fmla="*/ 35 h 135"/>
                <a:gd name="T22" fmla="*/ 26 w 82"/>
                <a:gd name="T23" fmla="*/ 61 h 135"/>
                <a:gd name="T24" fmla="*/ 23 w 82"/>
                <a:gd name="T25" fmla="*/ 52 h 135"/>
                <a:gd name="T26" fmla="*/ 15 w 82"/>
                <a:gd name="T27" fmla="*/ 23 h 135"/>
                <a:gd name="T28" fmla="*/ 14 w 82"/>
                <a:gd name="T29" fmla="*/ 51 h 135"/>
                <a:gd name="T30" fmla="*/ 13 w 82"/>
                <a:gd name="T31" fmla="*/ 66 h 135"/>
                <a:gd name="T32" fmla="*/ 10 w 82"/>
                <a:gd name="T33" fmla="*/ 41 h 135"/>
                <a:gd name="T34" fmla="*/ 1 w 82"/>
                <a:gd name="T35" fmla="*/ 38 h 135"/>
                <a:gd name="T36" fmla="*/ 9 w 82"/>
                <a:gd name="T37" fmla="*/ 70 h 135"/>
                <a:gd name="T38" fmla="*/ 23 w 82"/>
                <a:gd name="T39" fmla="*/ 67 h 135"/>
                <a:gd name="T40" fmla="*/ 40 w 82"/>
                <a:gd name="T41" fmla="*/ 64 h 135"/>
                <a:gd name="T42" fmla="*/ 58 w 82"/>
                <a:gd name="T43" fmla="*/ 62 h 135"/>
                <a:gd name="T44" fmla="*/ 68 w 82"/>
                <a:gd name="T45" fmla="*/ 61 h 135"/>
                <a:gd name="T46" fmla="*/ 53 w 82"/>
                <a:gd name="T47" fmla="*/ 76 h 135"/>
                <a:gd name="T48" fmla="*/ 39 w 82"/>
                <a:gd name="T49" fmla="*/ 77 h 135"/>
                <a:gd name="T50" fmla="*/ 34 w 82"/>
                <a:gd name="T51" fmla="*/ 89 h 135"/>
                <a:gd name="T52" fmla="*/ 36 w 82"/>
                <a:gd name="T53" fmla="*/ 100 h 135"/>
                <a:gd name="T54" fmla="*/ 21 w 82"/>
                <a:gd name="T55" fmla="*/ 117 h 135"/>
                <a:gd name="T56" fmla="*/ 24 w 82"/>
                <a:gd name="T57" fmla="*/ 129 h 135"/>
                <a:gd name="T58" fmla="*/ 41 w 82"/>
                <a:gd name="T59" fmla="*/ 115 h 135"/>
                <a:gd name="T60" fmla="*/ 35 w 82"/>
                <a:gd name="T61" fmla="*/ 131 h 135"/>
                <a:gd name="T62" fmla="*/ 26 w 82"/>
                <a:gd name="T63" fmla="*/ 132 h 135"/>
                <a:gd name="T64" fmla="*/ 42 w 82"/>
                <a:gd name="T65" fmla="*/ 132 h 135"/>
                <a:gd name="T66" fmla="*/ 62 w 82"/>
                <a:gd name="T67" fmla="*/ 114 h 135"/>
                <a:gd name="T68" fmla="*/ 72 w 82"/>
                <a:gd name="T69" fmla="*/ 115 h 135"/>
                <a:gd name="T70" fmla="*/ 52 w 82"/>
                <a:gd name="T71" fmla="*/ 107 h 135"/>
                <a:gd name="T72" fmla="*/ 42 w 82"/>
                <a:gd name="T73" fmla="*/ 99 h 135"/>
                <a:gd name="T74" fmla="*/ 52 w 82"/>
                <a:gd name="T75" fmla="*/ 84 h 135"/>
                <a:gd name="T76" fmla="*/ 63 w 82"/>
                <a:gd name="T77" fmla="*/ 74 h 135"/>
                <a:gd name="T78" fmla="*/ 32 w 82"/>
                <a:gd name="T79" fmla="*/ 51 h 135"/>
                <a:gd name="T80" fmla="*/ 33 w 82"/>
                <a:gd name="T81" fmla="*/ 36 h 135"/>
                <a:gd name="T82" fmla="*/ 33 w 82"/>
                <a:gd name="T83" fmla="*/ 51 h 135"/>
                <a:gd name="T84" fmla="*/ 42 w 82"/>
                <a:gd name="T85" fmla="*/ 58 h 135"/>
                <a:gd name="T86" fmla="*/ 45 w 82"/>
                <a:gd name="T87" fmla="*/ 40 h 135"/>
                <a:gd name="T88" fmla="*/ 51 w 82"/>
                <a:gd name="T89" fmla="*/ 53 h 135"/>
                <a:gd name="T90" fmla="*/ 53 w 82"/>
                <a:gd name="T91" fmla="*/ 42 h 135"/>
                <a:gd name="T92" fmla="*/ 54 w 82"/>
                <a:gd name="T93" fmla="*/ 40 h 135"/>
                <a:gd name="T94" fmla="*/ 53 w 82"/>
                <a:gd name="T95" fmla="*/ 32 h 135"/>
                <a:gd name="T96" fmla="*/ 41 w 82"/>
                <a:gd name="T97" fmla="*/ 29 h 135"/>
                <a:gd name="T98" fmla="*/ 53 w 82"/>
                <a:gd name="T99" fmla="*/ 20 h 135"/>
                <a:gd name="T100" fmla="*/ 53 w 82"/>
                <a:gd name="T101" fmla="*/ 3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" h="135">
                  <a:moveTo>
                    <a:pt x="63" y="74"/>
                  </a:moveTo>
                  <a:cubicBezTo>
                    <a:pt x="67" y="76"/>
                    <a:pt x="68" y="70"/>
                    <a:pt x="71" y="71"/>
                  </a:cubicBezTo>
                  <a:cubicBezTo>
                    <a:pt x="74" y="67"/>
                    <a:pt x="79" y="66"/>
                    <a:pt x="82" y="63"/>
                  </a:cubicBezTo>
                  <a:cubicBezTo>
                    <a:pt x="82" y="61"/>
                    <a:pt x="82" y="60"/>
                    <a:pt x="81" y="59"/>
                  </a:cubicBezTo>
                  <a:cubicBezTo>
                    <a:pt x="81" y="55"/>
                    <a:pt x="77" y="55"/>
                    <a:pt x="74" y="54"/>
                  </a:cubicBezTo>
                  <a:cubicBezTo>
                    <a:pt x="69" y="52"/>
                    <a:pt x="66" y="57"/>
                    <a:pt x="61" y="56"/>
                  </a:cubicBezTo>
                  <a:cubicBezTo>
                    <a:pt x="60" y="55"/>
                    <a:pt x="59" y="54"/>
                    <a:pt x="59" y="52"/>
                  </a:cubicBezTo>
                  <a:cubicBezTo>
                    <a:pt x="60" y="48"/>
                    <a:pt x="61" y="42"/>
                    <a:pt x="62" y="37"/>
                  </a:cubicBezTo>
                  <a:cubicBezTo>
                    <a:pt x="65" y="34"/>
                    <a:pt x="62" y="30"/>
                    <a:pt x="63" y="26"/>
                  </a:cubicBezTo>
                  <a:cubicBezTo>
                    <a:pt x="63" y="23"/>
                    <a:pt x="65" y="21"/>
                    <a:pt x="63" y="19"/>
                  </a:cubicBezTo>
                  <a:cubicBezTo>
                    <a:pt x="60" y="15"/>
                    <a:pt x="56" y="12"/>
                    <a:pt x="52" y="13"/>
                  </a:cubicBezTo>
                  <a:cubicBezTo>
                    <a:pt x="48" y="17"/>
                    <a:pt x="40" y="17"/>
                    <a:pt x="39" y="24"/>
                  </a:cubicBezTo>
                  <a:cubicBezTo>
                    <a:pt x="37" y="25"/>
                    <a:pt x="36" y="28"/>
                    <a:pt x="33" y="28"/>
                  </a:cubicBezTo>
                  <a:cubicBezTo>
                    <a:pt x="31" y="25"/>
                    <a:pt x="34" y="21"/>
                    <a:pt x="34" y="18"/>
                  </a:cubicBezTo>
                  <a:cubicBezTo>
                    <a:pt x="34" y="13"/>
                    <a:pt x="39" y="12"/>
                    <a:pt x="43" y="10"/>
                  </a:cubicBezTo>
                  <a:cubicBezTo>
                    <a:pt x="45" y="8"/>
                    <a:pt x="48" y="8"/>
                    <a:pt x="51" y="6"/>
                  </a:cubicBezTo>
                  <a:cubicBezTo>
                    <a:pt x="51" y="4"/>
                    <a:pt x="51" y="1"/>
                    <a:pt x="49" y="1"/>
                  </a:cubicBezTo>
                  <a:cubicBezTo>
                    <a:pt x="46" y="1"/>
                    <a:pt x="43" y="1"/>
                    <a:pt x="41" y="3"/>
                  </a:cubicBezTo>
                  <a:cubicBezTo>
                    <a:pt x="36" y="9"/>
                    <a:pt x="35" y="0"/>
                    <a:pt x="31" y="1"/>
                  </a:cubicBezTo>
                  <a:cubicBezTo>
                    <a:pt x="27" y="1"/>
                    <a:pt x="30" y="6"/>
                    <a:pt x="28" y="9"/>
                  </a:cubicBezTo>
                  <a:cubicBezTo>
                    <a:pt x="30" y="12"/>
                    <a:pt x="26" y="16"/>
                    <a:pt x="28" y="20"/>
                  </a:cubicBezTo>
                  <a:cubicBezTo>
                    <a:pt x="29" y="26"/>
                    <a:pt x="24" y="30"/>
                    <a:pt x="29" y="35"/>
                  </a:cubicBezTo>
                  <a:cubicBezTo>
                    <a:pt x="28" y="43"/>
                    <a:pt x="24" y="52"/>
                    <a:pt x="27" y="60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2"/>
                    <a:pt x="24" y="62"/>
                    <a:pt x="24" y="60"/>
                  </a:cubicBezTo>
                  <a:cubicBezTo>
                    <a:pt x="25" y="58"/>
                    <a:pt x="24" y="55"/>
                    <a:pt x="23" y="52"/>
                  </a:cubicBezTo>
                  <a:cubicBezTo>
                    <a:pt x="21" y="45"/>
                    <a:pt x="21" y="38"/>
                    <a:pt x="21" y="31"/>
                  </a:cubicBezTo>
                  <a:cubicBezTo>
                    <a:pt x="20" y="28"/>
                    <a:pt x="19" y="23"/>
                    <a:pt x="15" y="23"/>
                  </a:cubicBezTo>
                  <a:cubicBezTo>
                    <a:pt x="13" y="26"/>
                    <a:pt x="14" y="30"/>
                    <a:pt x="13" y="34"/>
                  </a:cubicBezTo>
                  <a:cubicBezTo>
                    <a:pt x="12" y="40"/>
                    <a:pt x="14" y="45"/>
                    <a:pt x="14" y="51"/>
                  </a:cubicBezTo>
                  <a:cubicBezTo>
                    <a:pt x="14" y="56"/>
                    <a:pt x="17" y="59"/>
                    <a:pt x="16" y="63"/>
                  </a:cubicBezTo>
                  <a:cubicBezTo>
                    <a:pt x="15" y="64"/>
                    <a:pt x="15" y="67"/>
                    <a:pt x="13" y="66"/>
                  </a:cubicBezTo>
                  <a:cubicBezTo>
                    <a:pt x="12" y="64"/>
                    <a:pt x="11" y="62"/>
                    <a:pt x="12" y="60"/>
                  </a:cubicBezTo>
                  <a:cubicBezTo>
                    <a:pt x="13" y="53"/>
                    <a:pt x="8" y="48"/>
                    <a:pt x="10" y="41"/>
                  </a:cubicBezTo>
                  <a:cubicBezTo>
                    <a:pt x="8" y="38"/>
                    <a:pt x="8" y="33"/>
                    <a:pt x="3" y="33"/>
                  </a:cubicBezTo>
                  <a:cubicBezTo>
                    <a:pt x="2" y="34"/>
                    <a:pt x="0" y="36"/>
                    <a:pt x="1" y="38"/>
                  </a:cubicBezTo>
                  <a:cubicBezTo>
                    <a:pt x="4" y="45"/>
                    <a:pt x="3" y="53"/>
                    <a:pt x="5" y="60"/>
                  </a:cubicBezTo>
                  <a:cubicBezTo>
                    <a:pt x="7" y="63"/>
                    <a:pt x="6" y="67"/>
                    <a:pt x="9" y="70"/>
                  </a:cubicBezTo>
                  <a:cubicBezTo>
                    <a:pt x="10" y="70"/>
                    <a:pt x="11" y="70"/>
                    <a:pt x="12" y="70"/>
                  </a:cubicBezTo>
                  <a:cubicBezTo>
                    <a:pt x="16" y="67"/>
                    <a:pt x="21" y="73"/>
                    <a:pt x="23" y="67"/>
                  </a:cubicBezTo>
                  <a:cubicBezTo>
                    <a:pt x="26" y="68"/>
                    <a:pt x="29" y="66"/>
                    <a:pt x="32" y="66"/>
                  </a:cubicBezTo>
                  <a:cubicBezTo>
                    <a:pt x="35" y="68"/>
                    <a:pt x="37" y="63"/>
                    <a:pt x="40" y="64"/>
                  </a:cubicBezTo>
                  <a:cubicBezTo>
                    <a:pt x="46" y="62"/>
                    <a:pt x="47" y="70"/>
                    <a:pt x="53" y="70"/>
                  </a:cubicBezTo>
                  <a:cubicBezTo>
                    <a:pt x="56" y="69"/>
                    <a:pt x="58" y="65"/>
                    <a:pt x="58" y="62"/>
                  </a:cubicBezTo>
                  <a:cubicBezTo>
                    <a:pt x="58" y="61"/>
                    <a:pt x="59" y="60"/>
                    <a:pt x="60" y="60"/>
                  </a:cubicBezTo>
                  <a:cubicBezTo>
                    <a:pt x="63" y="63"/>
                    <a:pt x="65" y="57"/>
                    <a:pt x="68" y="61"/>
                  </a:cubicBezTo>
                  <a:cubicBezTo>
                    <a:pt x="68" y="64"/>
                    <a:pt x="63" y="66"/>
                    <a:pt x="63" y="69"/>
                  </a:cubicBezTo>
                  <a:cubicBezTo>
                    <a:pt x="58" y="69"/>
                    <a:pt x="56" y="74"/>
                    <a:pt x="53" y="76"/>
                  </a:cubicBezTo>
                  <a:cubicBezTo>
                    <a:pt x="49" y="77"/>
                    <a:pt x="45" y="79"/>
                    <a:pt x="42" y="76"/>
                  </a:cubicBezTo>
                  <a:cubicBezTo>
                    <a:pt x="41" y="76"/>
                    <a:pt x="40" y="77"/>
                    <a:pt x="39" y="77"/>
                  </a:cubicBezTo>
                  <a:cubicBezTo>
                    <a:pt x="38" y="83"/>
                    <a:pt x="30" y="82"/>
                    <a:pt x="29" y="88"/>
                  </a:cubicBezTo>
                  <a:cubicBezTo>
                    <a:pt x="30" y="90"/>
                    <a:pt x="32" y="89"/>
                    <a:pt x="34" y="89"/>
                  </a:cubicBezTo>
                  <a:cubicBezTo>
                    <a:pt x="36" y="90"/>
                    <a:pt x="38" y="87"/>
                    <a:pt x="40" y="89"/>
                  </a:cubicBezTo>
                  <a:cubicBezTo>
                    <a:pt x="40" y="93"/>
                    <a:pt x="37" y="96"/>
                    <a:pt x="36" y="100"/>
                  </a:cubicBezTo>
                  <a:cubicBezTo>
                    <a:pt x="35" y="103"/>
                    <a:pt x="39" y="106"/>
                    <a:pt x="36" y="109"/>
                  </a:cubicBezTo>
                  <a:cubicBezTo>
                    <a:pt x="30" y="110"/>
                    <a:pt x="25" y="112"/>
                    <a:pt x="21" y="117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22" y="126"/>
                    <a:pt x="22" y="128"/>
                    <a:pt x="24" y="129"/>
                  </a:cubicBezTo>
                  <a:cubicBezTo>
                    <a:pt x="23" y="125"/>
                    <a:pt x="24" y="122"/>
                    <a:pt x="26" y="120"/>
                  </a:cubicBezTo>
                  <a:cubicBezTo>
                    <a:pt x="31" y="117"/>
                    <a:pt x="35" y="114"/>
                    <a:pt x="41" y="115"/>
                  </a:cubicBezTo>
                  <a:cubicBezTo>
                    <a:pt x="44" y="116"/>
                    <a:pt x="42" y="118"/>
                    <a:pt x="43" y="120"/>
                  </a:cubicBezTo>
                  <a:cubicBezTo>
                    <a:pt x="41" y="124"/>
                    <a:pt x="39" y="128"/>
                    <a:pt x="35" y="131"/>
                  </a:cubicBezTo>
                  <a:cubicBezTo>
                    <a:pt x="32" y="132"/>
                    <a:pt x="30" y="132"/>
                    <a:pt x="27" y="131"/>
                  </a:cubicBezTo>
                  <a:cubicBezTo>
                    <a:pt x="26" y="131"/>
                    <a:pt x="26" y="131"/>
                    <a:pt x="26" y="132"/>
                  </a:cubicBezTo>
                  <a:cubicBezTo>
                    <a:pt x="28" y="135"/>
                    <a:pt x="32" y="135"/>
                    <a:pt x="35" y="135"/>
                  </a:cubicBezTo>
                  <a:cubicBezTo>
                    <a:pt x="37" y="134"/>
                    <a:pt x="39" y="133"/>
                    <a:pt x="42" y="132"/>
                  </a:cubicBezTo>
                  <a:cubicBezTo>
                    <a:pt x="47" y="128"/>
                    <a:pt x="52" y="123"/>
                    <a:pt x="51" y="115"/>
                  </a:cubicBezTo>
                  <a:cubicBezTo>
                    <a:pt x="54" y="111"/>
                    <a:pt x="58" y="116"/>
                    <a:pt x="62" y="114"/>
                  </a:cubicBezTo>
                  <a:cubicBezTo>
                    <a:pt x="65" y="116"/>
                    <a:pt x="69" y="116"/>
                    <a:pt x="72" y="116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1" y="105"/>
                    <a:pt x="61" y="110"/>
                    <a:pt x="56" y="108"/>
                  </a:cubicBezTo>
                  <a:cubicBezTo>
                    <a:pt x="55" y="108"/>
                    <a:pt x="53" y="109"/>
                    <a:pt x="52" y="107"/>
                  </a:cubicBezTo>
                  <a:cubicBezTo>
                    <a:pt x="52" y="103"/>
                    <a:pt x="48" y="103"/>
                    <a:pt x="45" y="100"/>
                  </a:cubicBezTo>
                  <a:cubicBezTo>
                    <a:pt x="45" y="99"/>
                    <a:pt x="42" y="101"/>
                    <a:pt x="42" y="99"/>
                  </a:cubicBezTo>
                  <a:cubicBezTo>
                    <a:pt x="43" y="95"/>
                    <a:pt x="46" y="92"/>
                    <a:pt x="48" y="89"/>
                  </a:cubicBezTo>
                  <a:cubicBezTo>
                    <a:pt x="49" y="87"/>
                    <a:pt x="50" y="85"/>
                    <a:pt x="52" y="84"/>
                  </a:cubicBezTo>
                  <a:cubicBezTo>
                    <a:pt x="54" y="84"/>
                    <a:pt x="55" y="82"/>
                    <a:pt x="55" y="79"/>
                  </a:cubicBezTo>
                  <a:cubicBezTo>
                    <a:pt x="57" y="76"/>
                    <a:pt x="60" y="76"/>
                    <a:pt x="63" y="74"/>
                  </a:cubicBezTo>
                  <a:close/>
                  <a:moveTo>
                    <a:pt x="33" y="51"/>
                  </a:moveTo>
                  <a:cubicBezTo>
                    <a:pt x="32" y="51"/>
                    <a:pt x="32" y="51"/>
                    <a:pt x="32" y="51"/>
                  </a:cubicBezTo>
                  <a:cubicBezTo>
                    <a:pt x="31" y="47"/>
                    <a:pt x="31" y="41"/>
                    <a:pt x="32" y="37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9"/>
                    <a:pt x="34" y="43"/>
                    <a:pt x="34" y="46"/>
                  </a:cubicBezTo>
                  <a:cubicBezTo>
                    <a:pt x="34" y="48"/>
                    <a:pt x="35" y="50"/>
                    <a:pt x="33" y="51"/>
                  </a:cubicBezTo>
                  <a:close/>
                  <a:moveTo>
                    <a:pt x="49" y="57"/>
                  </a:moveTo>
                  <a:cubicBezTo>
                    <a:pt x="47" y="56"/>
                    <a:pt x="44" y="57"/>
                    <a:pt x="42" y="58"/>
                  </a:cubicBezTo>
                  <a:cubicBezTo>
                    <a:pt x="40" y="53"/>
                    <a:pt x="43" y="49"/>
                    <a:pt x="43" y="45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8" y="43"/>
                    <a:pt x="42" y="48"/>
                    <a:pt x="47" y="51"/>
                  </a:cubicBezTo>
                  <a:cubicBezTo>
                    <a:pt x="48" y="52"/>
                    <a:pt x="49" y="52"/>
                    <a:pt x="51" y="53"/>
                  </a:cubicBezTo>
                  <a:cubicBezTo>
                    <a:pt x="51" y="55"/>
                    <a:pt x="50" y="56"/>
                    <a:pt x="49" y="57"/>
                  </a:cubicBezTo>
                  <a:close/>
                  <a:moveTo>
                    <a:pt x="53" y="42"/>
                  </a:moveTo>
                  <a:cubicBezTo>
                    <a:pt x="53" y="40"/>
                    <a:pt x="53" y="40"/>
                    <a:pt x="53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1"/>
                    <a:pt x="53" y="42"/>
                  </a:cubicBezTo>
                  <a:close/>
                  <a:moveTo>
                    <a:pt x="53" y="32"/>
                  </a:moveTo>
                  <a:cubicBezTo>
                    <a:pt x="50" y="32"/>
                    <a:pt x="47" y="32"/>
                    <a:pt x="45" y="34"/>
                  </a:cubicBezTo>
                  <a:cubicBezTo>
                    <a:pt x="43" y="33"/>
                    <a:pt x="44" y="28"/>
                    <a:pt x="41" y="29"/>
                  </a:cubicBezTo>
                  <a:cubicBezTo>
                    <a:pt x="40" y="27"/>
                    <a:pt x="41" y="25"/>
                    <a:pt x="43" y="24"/>
                  </a:cubicBezTo>
                  <a:cubicBezTo>
                    <a:pt x="46" y="23"/>
                    <a:pt x="50" y="21"/>
                    <a:pt x="53" y="20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5"/>
                    <a:pt x="56" y="30"/>
                    <a:pt x="53" y="32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Freeform 69"/>
            <p:cNvSpPr/>
            <p:nvPr/>
          </p:nvSpPr>
          <p:spPr bwMode="auto">
            <a:xfrm>
              <a:off x="2351246" y="497097"/>
              <a:ext cx="15639" cy="27572"/>
            </a:xfrm>
            <a:custGeom>
              <a:avLst/>
              <a:gdLst>
                <a:gd name="T0" fmla="*/ 8 w 14"/>
                <a:gd name="T1" fmla="*/ 0 h 25"/>
                <a:gd name="T2" fmla="*/ 6 w 14"/>
                <a:gd name="T3" fmla="*/ 7 h 25"/>
                <a:gd name="T4" fmla="*/ 2 w 14"/>
                <a:gd name="T5" fmla="*/ 24 h 25"/>
                <a:gd name="T6" fmla="*/ 12 w 14"/>
                <a:gd name="T7" fmla="*/ 18 h 25"/>
                <a:gd name="T8" fmla="*/ 12 w 14"/>
                <a:gd name="T9" fmla="*/ 15 h 25"/>
                <a:gd name="T10" fmla="*/ 8 w 1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5">
                  <a:moveTo>
                    <a:pt x="8" y="0"/>
                  </a:moveTo>
                  <a:cubicBezTo>
                    <a:pt x="6" y="2"/>
                    <a:pt x="8" y="5"/>
                    <a:pt x="6" y="7"/>
                  </a:cubicBezTo>
                  <a:cubicBezTo>
                    <a:pt x="5" y="13"/>
                    <a:pt x="0" y="18"/>
                    <a:pt x="2" y="24"/>
                  </a:cubicBezTo>
                  <a:cubicBezTo>
                    <a:pt x="6" y="25"/>
                    <a:pt x="10" y="20"/>
                    <a:pt x="12" y="18"/>
                  </a:cubicBezTo>
                  <a:cubicBezTo>
                    <a:pt x="13" y="17"/>
                    <a:pt x="13" y="16"/>
                    <a:pt x="12" y="15"/>
                  </a:cubicBezTo>
                  <a:cubicBezTo>
                    <a:pt x="14" y="9"/>
                    <a:pt x="12" y="4"/>
                    <a:pt x="8" y="0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0" name="Freeform 73"/>
            <p:cNvSpPr/>
            <p:nvPr/>
          </p:nvSpPr>
          <p:spPr bwMode="auto">
            <a:xfrm>
              <a:off x="2057824" y="418081"/>
              <a:ext cx="105353" cy="146094"/>
            </a:xfrm>
            <a:custGeom>
              <a:avLst/>
              <a:gdLst>
                <a:gd name="T0" fmla="*/ 23 w 96"/>
                <a:gd name="T1" fmla="*/ 74 h 133"/>
                <a:gd name="T2" fmla="*/ 37 w 96"/>
                <a:gd name="T3" fmla="*/ 66 h 133"/>
                <a:gd name="T4" fmla="*/ 37 w 96"/>
                <a:gd name="T5" fmla="*/ 48 h 133"/>
                <a:gd name="T6" fmla="*/ 95 w 96"/>
                <a:gd name="T7" fmla="*/ 48 h 133"/>
                <a:gd name="T8" fmla="*/ 77 w 96"/>
                <a:gd name="T9" fmla="*/ 120 h 133"/>
                <a:gd name="T10" fmla="*/ 49 w 96"/>
                <a:gd name="T11" fmla="*/ 106 h 133"/>
                <a:gd name="T12" fmla="*/ 79 w 96"/>
                <a:gd name="T13" fmla="*/ 58 h 133"/>
                <a:gd name="T14" fmla="*/ 47 w 96"/>
                <a:gd name="T15" fmla="*/ 54 h 133"/>
                <a:gd name="T16" fmla="*/ 47 w 96"/>
                <a:gd name="T17" fmla="*/ 88 h 133"/>
                <a:gd name="T18" fmla="*/ 21 w 96"/>
                <a:gd name="T19" fmla="*/ 124 h 133"/>
                <a:gd name="T20" fmla="*/ 29 w 96"/>
                <a:gd name="T21" fmla="*/ 106 h 133"/>
                <a:gd name="T22" fmla="*/ 11 w 96"/>
                <a:gd name="T23" fmla="*/ 102 h 133"/>
                <a:gd name="T24" fmla="*/ 29 w 96"/>
                <a:gd name="T25" fmla="*/ 88 h 133"/>
                <a:gd name="T26" fmla="*/ 11 w 96"/>
                <a:gd name="T27" fmla="*/ 86 h 133"/>
                <a:gd name="T28" fmla="*/ 3 w 96"/>
                <a:gd name="T29" fmla="*/ 68 h 133"/>
                <a:gd name="T30" fmla="*/ 21 w 96"/>
                <a:gd name="T31" fmla="*/ 34 h 133"/>
                <a:gd name="T32" fmla="*/ 3 w 96"/>
                <a:gd name="T33" fmla="*/ 20 h 133"/>
                <a:gd name="T34" fmla="*/ 25 w 96"/>
                <a:gd name="T35" fmla="*/ 18 h 133"/>
                <a:gd name="T36" fmla="*/ 27 w 96"/>
                <a:gd name="T37" fmla="*/ 2 h 133"/>
                <a:gd name="T38" fmla="*/ 39 w 96"/>
                <a:gd name="T39" fmla="*/ 16 h 133"/>
                <a:gd name="T40" fmla="*/ 55 w 96"/>
                <a:gd name="T41" fmla="*/ 14 h 133"/>
                <a:gd name="T42" fmla="*/ 35 w 96"/>
                <a:gd name="T43" fmla="*/ 30 h 133"/>
                <a:gd name="T44" fmla="*/ 21 w 96"/>
                <a:gd name="T45" fmla="*/ 60 h 133"/>
                <a:gd name="T46" fmla="*/ 29 w 96"/>
                <a:gd name="T47" fmla="*/ 60 h 133"/>
                <a:gd name="T48" fmla="*/ 23 w 96"/>
                <a:gd name="T49" fmla="*/ 7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3">
                  <a:moveTo>
                    <a:pt x="23" y="74"/>
                  </a:moveTo>
                  <a:cubicBezTo>
                    <a:pt x="31" y="74"/>
                    <a:pt x="29" y="65"/>
                    <a:pt x="37" y="66"/>
                  </a:cubicBezTo>
                  <a:cubicBezTo>
                    <a:pt x="37" y="60"/>
                    <a:pt x="37" y="54"/>
                    <a:pt x="37" y="48"/>
                  </a:cubicBezTo>
                  <a:cubicBezTo>
                    <a:pt x="55" y="46"/>
                    <a:pt x="82" y="41"/>
                    <a:pt x="95" y="48"/>
                  </a:cubicBezTo>
                  <a:cubicBezTo>
                    <a:pt x="96" y="73"/>
                    <a:pt x="85" y="97"/>
                    <a:pt x="77" y="120"/>
                  </a:cubicBezTo>
                  <a:cubicBezTo>
                    <a:pt x="62" y="121"/>
                    <a:pt x="49" y="119"/>
                    <a:pt x="49" y="106"/>
                  </a:cubicBezTo>
                  <a:cubicBezTo>
                    <a:pt x="75" y="106"/>
                    <a:pt x="78" y="82"/>
                    <a:pt x="79" y="58"/>
                  </a:cubicBezTo>
                  <a:cubicBezTo>
                    <a:pt x="75" y="49"/>
                    <a:pt x="57" y="55"/>
                    <a:pt x="47" y="54"/>
                  </a:cubicBezTo>
                  <a:cubicBezTo>
                    <a:pt x="42" y="68"/>
                    <a:pt x="43" y="73"/>
                    <a:pt x="47" y="88"/>
                  </a:cubicBezTo>
                  <a:cubicBezTo>
                    <a:pt x="39" y="99"/>
                    <a:pt x="43" y="133"/>
                    <a:pt x="21" y="124"/>
                  </a:cubicBezTo>
                  <a:cubicBezTo>
                    <a:pt x="22" y="116"/>
                    <a:pt x="30" y="116"/>
                    <a:pt x="29" y="106"/>
                  </a:cubicBezTo>
                  <a:cubicBezTo>
                    <a:pt x="27" y="96"/>
                    <a:pt x="16" y="108"/>
                    <a:pt x="11" y="102"/>
                  </a:cubicBezTo>
                  <a:cubicBezTo>
                    <a:pt x="12" y="92"/>
                    <a:pt x="25" y="94"/>
                    <a:pt x="29" y="88"/>
                  </a:cubicBezTo>
                  <a:cubicBezTo>
                    <a:pt x="23" y="82"/>
                    <a:pt x="18" y="89"/>
                    <a:pt x="11" y="86"/>
                  </a:cubicBezTo>
                  <a:cubicBezTo>
                    <a:pt x="13" y="75"/>
                    <a:pt x="9" y="70"/>
                    <a:pt x="3" y="68"/>
                  </a:cubicBezTo>
                  <a:cubicBezTo>
                    <a:pt x="7" y="54"/>
                    <a:pt x="21" y="51"/>
                    <a:pt x="21" y="34"/>
                  </a:cubicBezTo>
                  <a:cubicBezTo>
                    <a:pt x="20" y="26"/>
                    <a:pt x="0" y="35"/>
                    <a:pt x="3" y="20"/>
                  </a:cubicBezTo>
                  <a:cubicBezTo>
                    <a:pt x="11" y="16"/>
                    <a:pt x="16" y="21"/>
                    <a:pt x="25" y="18"/>
                  </a:cubicBezTo>
                  <a:cubicBezTo>
                    <a:pt x="25" y="12"/>
                    <a:pt x="24" y="4"/>
                    <a:pt x="27" y="2"/>
                  </a:cubicBezTo>
                  <a:cubicBezTo>
                    <a:pt x="37" y="0"/>
                    <a:pt x="40" y="6"/>
                    <a:pt x="39" y="16"/>
                  </a:cubicBezTo>
                  <a:cubicBezTo>
                    <a:pt x="44" y="14"/>
                    <a:pt x="48" y="13"/>
                    <a:pt x="55" y="14"/>
                  </a:cubicBezTo>
                  <a:cubicBezTo>
                    <a:pt x="55" y="25"/>
                    <a:pt x="43" y="26"/>
                    <a:pt x="35" y="30"/>
                  </a:cubicBezTo>
                  <a:cubicBezTo>
                    <a:pt x="33" y="42"/>
                    <a:pt x="27" y="50"/>
                    <a:pt x="21" y="60"/>
                  </a:cubicBezTo>
                  <a:cubicBezTo>
                    <a:pt x="20" y="63"/>
                    <a:pt x="30" y="63"/>
                    <a:pt x="29" y="60"/>
                  </a:cubicBezTo>
                  <a:cubicBezTo>
                    <a:pt x="34" y="64"/>
                    <a:pt x="25" y="70"/>
                    <a:pt x="23" y="74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1" name="Freeform 74"/>
            <p:cNvSpPr/>
            <p:nvPr/>
          </p:nvSpPr>
          <p:spPr bwMode="auto">
            <a:xfrm>
              <a:off x="2046713" y="487220"/>
              <a:ext cx="11111" cy="73665"/>
            </a:xfrm>
            <a:custGeom>
              <a:avLst/>
              <a:gdLst>
                <a:gd name="T0" fmla="*/ 7 w 10"/>
                <a:gd name="T1" fmla="*/ 8 h 67"/>
                <a:gd name="T2" fmla="*/ 1 w 10"/>
                <a:gd name="T3" fmla="*/ 3 h 67"/>
                <a:gd name="T4" fmla="*/ 4 w 10"/>
                <a:gd name="T5" fmla="*/ 61 h 67"/>
                <a:gd name="T6" fmla="*/ 6 w 10"/>
                <a:gd name="T7" fmla="*/ 67 h 67"/>
                <a:gd name="T8" fmla="*/ 9 w 10"/>
                <a:gd name="T9" fmla="*/ 44 h 67"/>
                <a:gd name="T10" fmla="*/ 7 w 10"/>
                <a:gd name="T11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7">
                  <a:moveTo>
                    <a:pt x="7" y="8"/>
                  </a:moveTo>
                  <a:cubicBezTo>
                    <a:pt x="6" y="6"/>
                    <a:pt x="3" y="0"/>
                    <a:pt x="1" y="3"/>
                  </a:cubicBezTo>
                  <a:cubicBezTo>
                    <a:pt x="3" y="22"/>
                    <a:pt x="0" y="42"/>
                    <a:pt x="4" y="61"/>
                  </a:cubicBezTo>
                  <a:cubicBezTo>
                    <a:pt x="4" y="63"/>
                    <a:pt x="5" y="65"/>
                    <a:pt x="6" y="67"/>
                  </a:cubicBezTo>
                  <a:cubicBezTo>
                    <a:pt x="8" y="59"/>
                    <a:pt x="8" y="51"/>
                    <a:pt x="9" y="44"/>
                  </a:cubicBezTo>
                  <a:cubicBezTo>
                    <a:pt x="7" y="32"/>
                    <a:pt x="10" y="19"/>
                    <a:pt x="7" y="8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84" name="图片 8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224" y="267626"/>
            <a:ext cx="995423" cy="918192"/>
          </a:xfrm>
          <a:prstGeom prst="rect">
            <a:avLst/>
          </a:prstGeom>
        </p:spPr>
      </p:pic>
      <p:sp>
        <p:nvSpPr>
          <p:cNvPr id="85" name="文本框 84"/>
          <p:cNvSpPr txBox="1"/>
          <p:nvPr userDrawn="1"/>
        </p:nvSpPr>
        <p:spPr>
          <a:xfrm>
            <a:off x="1221924" y="425797"/>
            <a:ext cx="3356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2522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东南大学交通学院</a:t>
            </a:r>
          </a:p>
        </p:txBody>
      </p:sp>
      <p:sp>
        <p:nvSpPr>
          <p:cNvPr id="90" name="矩形 89"/>
          <p:cNvSpPr/>
          <p:nvPr userDrawn="1"/>
        </p:nvSpPr>
        <p:spPr>
          <a:xfrm>
            <a:off x="227550" y="6390318"/>
            <a:ext cx="11736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基于并行计算的大规模路网交通分配快速计算方法</a:t>
            </a:r>
          </a:p>
        </p:txBody>
      </p:sp>
      <p:sp>
        <p:nvSpPr>
          <p:cNvPr id="104" name="日期占位符 103"/>
          <p:cNvSpPr>
            <a:spLocks noGrp="1"/>
          </p:cNvSpPr>
          <p:nvPr>
            <p:ph type="dt" sz="half" idx="10"/>
          </p:nvPr>
        </p:nvSpPr>
        <p:spPr>
          <a:xfrm>
            <a:off x="113774" y="6416577"/>
            <a:ext cx="27432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fld id="{0216A734-61BE-4A3F-A96E-F3ED0424AC2F}" type="datetime1"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2024/1/31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灯片编号占位符 105"/>
          <p:cNvSpPr>
            <a:spLocks noGrp="1"/>
          </p:cNvSpPr>
          <p:nvPr>
            <p:ph type="sldNum" sz="quarter" idx="12"/>
          </p:nvPr>
        </p:nvSpPr>
        <p:spPr>
          <a:xfrm>
            <a:off x="9335025" y="6407313"/>
            <a:ext cx="2743200" cy="365125"/>
          </a:xfrm>
        </p:spPr>
        <p:txBody>
          <a:bodyPr/>
          <a:lstStyle>
            <a:lvl1pPr>
              <a:defRPr lang="zh-CN" altLang="en-US" sz="2000" b="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2922C5AE-D2A4-470C-AFD3-161BD78778A3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024" cy="6858000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1352944" y="6368290"/>
            <a:ext cx="758249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22C5AE-D2A4-470C-AFD3-161BD78778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8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7611" y="450687"/>
            <a:ext cx="6109830" cy="431526"/>
          </a:xfrm>
        </p:spPr>
        <p:txBody>
          <a:bodyPr>
            <a:noAutofit/>
          </a:bodyPr>
          <a:lstStyle>
            <a:lvl1pPr algn="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61" y="1187669"/>
            <a:ext cx="11490435" cy="498929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34455" y="1046332"/>
            <a:ext cx="5521251" cy="0"/>
          </a:xfrm>
          <a:prstGeom prst="line">
            <a:avLst/>
          </a:prstGeom>
          <a:ln>
            <a:solidFill>
              <a:srgbClr val="7676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6279692"/>
            <a:ext cx="12192000" cy="578308"/>
          </a:xfrm>
          <a:prstGeom prst="rect">
            <a:avLst/>
          </a:prstGeom>
          <a:solidFill>
            <a:srgbClr val="767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1352944" y="6368290"/>
            <a:ext cx="758249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2922C5AE-D2A4-470C-AFD3-161BD78778A3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255568" y="276225"/>
            <a:ext cx="807284" cy="809625"/>
            <a:chOff x="1526531" y="140707"/>
            <a:chExt cx="1277815" cy="1281520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526531" y="140707"/>
              <a:ext cx="1277815" cy="1281520"/>
            </a:xfrm>
            <a:prstGeom prst="ellipse">
              <a:avLst/>
            </a:prstGeom>
            <a:noFill/>
            <a:ln w="12700" cap="flat">
              <a:solidFill>
                <a:srgbClr val="525221">
                  <a:alpha val="98000"/>
                </a:srgb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1555337" y="165810"/>
              <a:ext cx="1219378" cy="1231312"/>
            </a:xfrm>
            <a:prstGeom prst="ellipse">
              <a:avLst/>
            </a:prstGeom>
            <a:noFill/>
            <a:ln w="3175" cap="flat">
              <a:solidFill>
                <a:srgbClr val="525221">
                  <a:alpha val="98000"/>
                </a:srgb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1698141" y="315610"/>
              <a:ext cx="933360" cy="931715"/>
            </a:xfrm>
            <a:prstGeom prst="ellipse">
              <a:avLst/>
            </a:prstGeom>
            <a:noFill/>
            <a:ln w="17463" cap="flat">
              <a:solidFill>
                <a:srgbClr val="525221">
                  <a:alpha val="98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698963" y="315610"/>
              <a:ext cx="932538" cy="931715"/>
            </a:xfrm>
            <a:prstGeom prst="ellipse">
              <a:avLst/>
            </a:prstGeom>
            <a:noFill/>
            <a:ln w="17463" cap="flat">
              <a:solidFill>
                <a:srgbClr val="525221">
                  <a:alpha val="28000"/>
                </a:srgb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1602664" y="927150"/>
              <a:ext cx="88891" cy="58437"/>
            </a:xfrm>
            <a:custGeom>
              <a:avLst/>
              <a:gdLst>
                <a:gd name="T0" fmla="*/ 81 w 81"/>
                <a:gd name="T1" fmla="*/ 38 h 53"/>
                <a:gd name="T2" fmla="*/ 64 w 81"/>
                <a:gd name="T3" fmla="*/ 44 h 53"/>
                <a:gd name="T4" fmla="*/ 63 w 81"/>
                <a:gd name="T5" fmla="*/ 42 h 53"/>
                <a:gd name="T6" fmla="*/ 74 w 81"/>
                <a:gd name="T7" fmla="*/ 33 h 53"/>
                <a:gd name="T8" fmla="*/ 76 w 81"/>
                <a:gd name="T9" fmla="*/ 21 h 53"/>
                <a:gd name="T10" fmla="*/ 70 w 81"/>
                <a:gd name="T11" fmla="*/ 11 h 53"/>
                <a:gd name="T12" fmla="*/ 60 w 81"/>
                <a:gd name="T13" fmla="*/ 9 h 53"/>
                <a:gd name="T14" fmla="*/ 45 w 81"/>
                <a:gd name="T15" fmla="*/ 26 h 53"/>
                <a:gd name="T16" fmla="*/ 44 w 81"/>
                <a:gd name="T17" fmla="*/ 28 h 53"/>
                <a:gd name="T18" fmla="*/ 43 w 81"/>
                <a:gd name="T19" fmla="*/ 29 h 53"/>
                <a:gd name="T20" fmla="*/ 33 w 81"/>
                <a:gd name="T21" fmla="*/ 47 h 53"/>
                <a:gd name="T22" fmla="*/ 28 w 81"/>
                <a:gd name="T23" fmla="*/ 50 h 53"/>
                <a:gd name="T24" fmla="*/ 23 w 81"/>
                <a:gd name="T25" fmla="*/ 52 h 53"/>
                <a:gd name="T26" fmla="*/ 9 w 81"/>
                <a:gd name="T27" fmla="*/ 49 h 53"/>
                <a:gd name="T28" fmla="*/ 2 w 81"/>
                <a:gd name="T29" fmla="*/ 36 h 53"/>
                <a:gd name="T30" fmla="*/ 1 w 81"/>
                <a:gd name="T31" fmla="*/ 27 h 53"/>
                <a:gd name="T32" fmla="*/ 2 w 81"/>
                <a:gd name="T33" fmla="*/ 21 h 53"/>
                <a:gd name="T34" fmla="*/ 1 w 81"/>
                <a:gd name="T35" fmla="*/ 20 h 53"/>
                <a:gd name="T36" fmla="*/ 0 w 81"/>
                <a:gd name="T37" fmla="*/ 18 h 53"/>
                <a:gd name="T38" fmla="*/ 15 w 81"/>
                <a:gd name="T39" fmla="*/ 13 h 53"/>
                <a:gd name="T40" fmla="*/ 15 w 81"/>
                <a:gd name="T41" fmla="*/ 15 h 53"/>
                <a:gd name="T42" fmla="*/ 6 w 81"/>
                <a:gd name="T43" fmla="*/ 24 h 53"/>
                <a:gd name="T44" fmla="*/ 5 w 81"/>
                <a:gd name="T45" fmla="*/ 34 h 53"/>
                <a:gd name="T46" fmla="*/ 10 w 81"/>
                <a:gd name="T47" fmla="*/ 42 h 53"/>
                <a:gd name="T48" fmla="*/ 18 w 81"/>
                <a:gd name="T49" fmla="*/ 44 h 53"/>
                <a:gd name="T50" fmla="*/ 33 w 81"/>
                <a:gd name="T51" fmla="*/ 26 h 53"/>
                <a:gd name="T52" fmla="*/ 33 w 81"/>
                <a:gd name="T53" fmla="*/ 26 h 53"/>
                <a:gd name="T54" fmla="*/ 34 w 81"/>
                <a:gd name="T55" fmla="*/ 24 h 53"/>
                <a:gd name="T56" fmla="*/ 42 w 81"/>
                <a:gd name="T57" fmla="*/ 9 h 53"/>
                <a:gd name="T58" fmla="*/ 47 w 81"/>
                <a:gd name="T59" fmla="*/ 4 h 53"/>
                <a:gd name="T60" fmla="*/ 54 w 81"/>
                <a:gd name="T61" fmla="*/ 2 h 53"/>
                <a:gd name="T62" fmla="*/ 71 w 81"/>
                <a:gd name="T63" fmla="*/ 5 h 53"/>
                <a:gd name="T64" fmla="*/ 80 w 81"/>
                <a:gd name="T65" fmla="*/ 20 h 53"/>
                <a:gd name="T66" fmla="*/ 80 w 81"/>
                <a:gd name="T67" fmla="*/ 28 h 53"/>
                <a:gd name="T68" fmla="*/ 79 w 81"/>
                <a:gd name="T69" fmla="*/ 34 h 53"/>
                <a:gd name="T70" fmla="*/ 80 w 81"/>
                <a:gd name="T71" fmla="*/ 36 h 53"/>
                <a:gd name="T72" fmla="*/ 81 w 81"/>
                <a:gd name="T73" fmla="*/ 3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53">
                  <a:moveTo>
                    <a:pt x="81" y="3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8" y="39"/>
                    <a:pt x="72" y="36"/>
                    <a:pt x="74" y="33"/>
                  </a:cubicBezTo>
                  <a:cubicBezTo>
                    <a:pt x="76" y="29"/>
                    <a:pt x="77" y="25"/>
                    <a:pt x="76" y="21"/>
                  </a:cubicBezTo>
                  <a:cubicBezTo>
                    <a:pt x="75" y="17"/>
                    <a:pt x="73" y="13"/>
                    <a:pt x="70" y="11"/>
                  </a:cubicBezTo>
                  <a:cubicBezTo>
                    <a:pt x="67" y="9"/>
                    <a:pt x="63" y="8"/>
                    <a:pt x="60" y="9"/>
                  </a:cubicBezTo>
                  <a:cubicBezTo>
                    <a:pt x="54" y="10"/>
                    <a:pt x="49" y="16"/>
                    <a:pt x="45" y="26"/>
                  </a:cubicBezTo>
                  <a:cubicBezTo>
                    <a:pt x="44" y="27"/>
                    <a:pt x="44" y="27"/>
                    <a:pt x="44" y="28"/>
                  </a:cubicBezTo>
                  <a:cubicBezTo>
                    <a:pt x="44" y="28"/>
                    <a:pt x="44" y="28"/>
                    <a:pt x="43" y="29"/>
                  </a:cubicBezTo>
                  <a:cubicBezTo>
                    <a:pt x="39" y="38"/>
                    <a:pt x="36" y="44"/>
                    <a:pt x="33" y="47"/>
                  </a:cubicBezTo>
                  <a:cubicBezTo>
                    <a:pt x="32" y="48"/>
                    <a:pt x="30" y="49"/>
                    <a:pt x="28" y="50"/>
                  </a:cubicBezTo>
                  <a:cubicBezTo>
                    <a:pt x="27" y="51"/>
                    <a:pt x="25" y="51"/>
                    <a:pt x="23" y="52"/>
                  </a:cubicBezTo>
                  <a:cubicBezTo>
                    <a:pt x="18" y="53"/>
                    <a:pt x="13" y="52"/>
                    <a:pt x="9" y="49"/>
                  </a:cubicBezTo>
                  <a:cubicBezTo>
                    <a:pt x="5" y="46"/>
                    <a:pt x="3" y="42"/>
                    <a:pt x="2" y="36"/>
                  </a:cubicBezTo>
                  <a:cubicBezTo>
                    <a:pt x="1" y="33"/>
                    <a:pt x="1" y="30"/>
                    <a:pt x="1" y="27"/>
                  </a:cubicBezTo>
                  <a:cubicBezTo>
                    <a:pt x="2" y="24"/>
                    <a:pt x="2" y="22"/>
                    <a:pt x="2" y="21"/>
                  </a:cubicBezTo>
                  <a:cubicBezTo>
                    <a:pt x="2" y="21"/>
                    <a:pt x="1" y="20"/>
                    <a:pt x="1" y="20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1" y="18"/>
                    <a:pt x="8" y="21"/>
                    <a:pt x="6" y="24"/>
                  </a:cubicBezTo>
                  <a:cubicBezTo>
                    <a:pt x="4" y="27"/>
                    <a:pt x="4" y="31"/>
                    <a:pt x="5" y="34"/>
                  </a:cubicBezTo>
                  <a:cubicBezTo>
                    <a:pt x="5" y="38"/>
                    <a:pt x="7" y="41"/>
                    <a:pt x="10" y="42"/>
                  </a:cubicBezTo>
                  <a:cubicBezTo>
                    <a:pt x="12" y="44"/>
                    <a:pt x="15" y="45"/>
                    <a:pt x="18" y="44"/>
                  </a:cubicBezTo>
                  <a:cubicBezTo>
                    <a:pt x="23" y="43"/>
                    <a:pt x="28" y="37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5"/>
                    <a:pt x="34" y="25"/>
                    <a:pt x="34" y="24"/>
                  </a:cubicBezTo>
                  <a:cubicBezTo>
                    <a:pt x="37" y="17"/>
                    <a:pt x="40" y="12"/>
                    <a:pt x="42" y="9"/>
                  </a:cubicBezTo>
                  <a:cubicBezTo>
                    <a:pt x="44" y="7"/>
                    <a:pt x="45" y="6"/>
                    <a:pt x="47" y="4"/>
                  </a:cubicBezTo>
                  <a:cubicBezTo>
                    <a:pt x="50" y="3"/>
                    <a:pt x="52" y="2"/>
                    <a:pt x="54" y="2"/>
                  </a:cubicBezTo>
                  <a:cubicBezTo>
                    <a:pt x="60" y="0"/>
                    <a:pt x="66" y="1"/>
                    <a:pt x="71" y="5"/>
                  </a:cubicBezTo>
                  <a:cubicBezTo>
                    <a:pt x="75" y="8"/>
                    <a:pt x="78" y="13"/>
                    <a:pt x="80" y="20"/>
                  </a:cubicBezTo>
                  <a:cubicBezTo>
                    <a:pt x="80" y="22"/>
                    <a:pt x="80" y="25"/>
                    <a:pt x="80" y="28"/>
                  </a:cubicBezTo>
                  <a:cubicBezTo>
                    <a:pt x="79" y="31"/>
                    <a:pt x="79" y="33"/>
                    <a:pt x="79" y="34"/>
                  </a:cubicBezTo>
                  <a:cubicBezTo>
                    <a:pt x="80" y="35"/>
                    <a:pt x="80" y="36"/>
                    <a:pt x="80" y="36"/>
                  </a:cubicBezTo>
                  <a:cubicBezTo>
                    <a:pt x="80" y="37"/>
                    <a:pt x="81" y="38"/>
                    <a:pt x="81" y="38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Freeform 10"/>
            <p:cNvSpPr>
              <a:spLocks noEditPoints="1"/>
            </p:cNvSpPr>
            <p:nvPr/>
          </p:nvSpPr>
          <p:spPr bwMode="auto">
            <a:xfrm>
              <a:off x="1586204" y="805336"/>
              <a:ext cx="87657" cy="85599"/>
            </a:xfrm>
            <a:custGeom>
              <a:avLst/>
              <a:gdLst>
                <a:gd name="T0" fmla="*/ 80 w 80"/>
                <a:gd name="T1" fmla="*/ 36 h 78"/>
                <a:gd name="T2" fmla="*/ 79 w 80"/>
                <a:gd name="T3" fmla="*/ 51 h 78"/>
                <a:gd name="T4" fmla="*/ 73 w 80"/>
                <a:gd name="T5" fmla="*/ 63 h 78"/>
                <a:gd name="T6" fmla="*/ 61 w 80"/>
                <a:gd name="T7" fmla="*/ 73 h 78"/>
                <a:gd name="T8" fmla="*/ 45 w 80"/>
                <a:gd name="T9" fmla="*/ 78 h 78"/>
                <a:gd name="T10" fmla="*/ 29 w 80"/>
                <a:gd name="T11" fmla="*/ 76 h 78"/>
                <a:gd name="T12" fmla="*/ 14 w 80"/>
                <a:gd name="T13" fmla="*/ 68 h 78"/>
                <a:gd name="T14" fmla="*/ 5 w 80"/>
                <a:gd name="T15" fmla="*/ 57 h 78"/>
                <a:gd name="T16" fmla="*/ 1 w 80"/>
                <a:gd name="T17" fmla="*/ 42 h 78"/>
                <a:gd name="T18" fmla="*/ 2 w 80"/>
                <a:gd name="T19" fmla="*/ 27 h 78"/>
                <a:gd name="T20" fmla="*/ 8 w 80"/>
                <a:gd name="T21" fmla="*/ 15 h 78"/>
                <a:gd name="T22" fmla="*/ 20 w 80"/>
                <a:gd name="T23" fmla="*/ 5 h 78"/>
                <a:gd name="T24" fmla="*/ 36 w 80"/>
                <a:gd name="T25" fmla="*/ 0 h 78"/>
                <a:gd name="T26" fmla="*/ 52 w 80"/>
                <a:gd name="T27" fmla="*/ 2 h 78"/>
                <a:gd name="T28" fmla="*/ 67 w 80"/>
                <a:gd name="T29" fmla="*/ 10 h 78"/>
                <a:gd name="T30" fmla="*/ 76 w 80"/>
                <a:gd name="T31" fmla="*/ 22 h 78"/>
                <a:gd name="T32" fmla="*/ 80 w 80"/>
                <a:gd name="T33" fmla="*/ 36 h 78"/>
                <a:gd name="T34" fmla="*/ 76 w 80"/>
                <a:gd name="T35" fmla="*/ 35 h 78"/>
                <a:gd name="T36" fmla="*/ 65 w 80"/>
                <a:gd name="T37" fmla="*/ 16 h 78"/>
                <a:gd name="T38" fmla="*/ 40 w 80"/>
                <a:gd name="T39" fmla="*/ 10 h 78"/>
                <a:gd name="T40" fmla="*/ 27 w 80"/>
                <a:gd name="T41" fmla="*/ 13 h 78"/>
                <a:gd name="T42" fmla="*/ 16 w 80"/>
                <a:gd name="T43" fmla="*/ 20 h 78"/>
                <a:gd name="T44" fmla="*/ 7 w 80"/>
                <a:gd name="T45" fmla="*/ 31 h 78"/>
                <a:gd name="T46" fmla="*/ 4 w 80"/>
                <a:gd name="T47" fmla="*/ 43 h 78"/>
                <a:gd name="T48" fmla="*/ 15 w 80"/>
                <a:gd name="T49" fmla="*/ 62 h 78"/>
                <a:gd name="T50" fmla="*/ 39 w 80"/>
                <a:gd name="T51" fmla="*/ 68 h 78"/>
                <a:gd name="T52" fmla="*/ 54 w 80"/>
                <a:gd name="T53" fmla="*/ 65 h 78"/>
                <a:gd name="T54" fmla="*/ 65 w 80"/>
                <a:gd name="T55" fmla="*/ 59 h 78"/>
                <a:gd name="T56" fmla="*/ 74 w 80"/>
                <a:gd name="T57" fmla="*/ 48 h 78"/>
                <a:gd name="T58" fmla="*/ 76 w 80"/>
                <a:gd name="T59" fmla="*/ 3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" h="78">
                  <a:moveTo>
                    <a:pt x="80" y="36"/>
                  </a:moveTo>
                  <a:cubicBezTo>
                    <a:pt x="80" y="41"/>
                    <a:pt x="80" y="46"/>
                    <a:pt x="79" y="51"/>
                  </a:cubicBezTo>
                  <a:cubicBezTo>
                    <a:pt x="77" y="55"/>
                    <a:pt x="75" y="59"/>
                    <a:pt x="73" y="63"/>
                  </a:cubicBezTo>
                  <a:cubicBezTo>
                    <a:pt x="69" y="67"/>
                    <a:pt x="65" y="71"/>
                    <a:pt x="61" y="73"/>
                  </a:cubicBezTo>
                  <a:cubicBezTo>
                    <a:pt x="56" y="76"/>
                    <a:pt x="51" y="77"/>
                    <a:pt x="45" y="78"/>
                  </a:cubicBezTo>
                  <a:cubicBezTo>
                    <a:pt x="40" y="78"/>
                    <a:pt x="34" y="78"/>
                    <a:pt x="29" y="76"/>
                  </a:cubicBezTo>
                  <a:cubicBezTo>
                    <a:pt x="23" y="74"/>
                    <a:pt x="18" y="72"/>
                    <a:pt x="14" y="68"/>
                  </a:cubicBezTo>
                  <a:cubicBezTo>
                    <a:pt x="10" y="65"/>
                    <a:pt x="7" y="61"/>
                    <a:pt x="5" y="57"/>
                  </a:cubicBezTo>
                  <a:cubicBezTo>
                    <a:pt x="3" y="52"/>
                    <a:pt x="1" y="47"/>
                    <a:pt x="1" y="42"/>
                  </a:cubicBezTo>
                  <a:cubicBezTo>
                    <a:pt x="0" y="37"/>
                    <a:pt x="1" y="32"/>
                    <a:pt x="2" y="27"/>
                  </a:cubicBezTo>
                  <a:cubicBezTo>
                    <a:pt x="3" y="23"/>
                    <a:pt x="5" y="19"/>
                    <a:pt x="8" y="15"/>
                  </a:cubicBezTo>
                  <a:cubicBezTo>
                    <a:pt x="11" y="11"/>
                    <a:pt x="15" y="7"/>
                    <a:pt x="20" y="5"/>
                  </a:cubicBezTo>
                  <a:cubicBezTo>
                    <a:pt x="25" y="2"/>
                    <a:pt x="30" y="1"/>
                    <a:pt x="36" y="0"/>
                  </a:cubicBezTo>
                  <a:cubicBezTo>
                    <a:pt x="41" y="0"/>
                    <a:pt x="47" y="0"/>
                    <a:pt x="52" y="2"/>
                  </a:cubicBezTo>
                  <a:cubicBezTo>
                    <a:pt x="58" y="4"/>
                    <a:pt x="63" y="6"/>
                    <a:pt x="67" y="10"/>
                  </a:cubicBezTo>
                  <a:cubicBezTo>
                    <a:pt x="71" y="13"/>
                    <a:pt x="74" y="17"/>
                    <a:pt x="76" y="22"/>
                  </a:cubicBezTo>
                  <a:cubicBezTo>
                    <a:pt x="78" y="26"/>
                    <a:pt x="80" y="31"/>
                    <a:pt x="80" y="36"/>
                  </a:cubicBezTo>
                  <a:close/>
                  <a:moveTo>
                    <a:pt x="76" y="35"/>
                  </a:moveTo>
                  <a:cubicBezTo>
                    <a:pt x="76" y="27"/>
                    <a:pt x="72" y="21"/>
                    <a:pt x="65" y="16"/>
                  </a:cubicBezTo>
                  <a:cubicBezTo>
                    <a:pt x="59" y="11"/>
                    <a:pt x="50" y="10"/>
                    <a:pt x="40" y="10"/>
                  </a:cubicBezTo>
                  <a:cubicBezTo>
                    <a:pt x="35" y="11"/>
                    <a:pt x="31" y="12"/>
                    <a:pt x="27" y="13"/>
                  </a:cubicBezTo>
                  <a:cubicBezTo>
                    <a:pt x="22" y="15"/>
                    <a:pt x="19" y="17"/>
                    <a:pt x="16" y="20"/>
                  </a:cubicBezTo>
                  <a:cubicBezTo>
                    <a:pt x="12" y="23"/>
                    <a:pt x="9" y="27"/>
                    <a:pt x="7" y="31"/>
                  </a:cubicBezTo>
                  <a:cubicBezTo>
                    <a:pt x="5" y="35"/>
                    <a:pt x="4" y="39"/>
                    <a:pt x="4" y="43"/>
                  </a:cubicBezTo>
                  <a:cubicBezTo>
                    <a:pt x="5" y="51"/>
                    <a:pt x="9" y="58"/>
                    <a:pt x="15" y="62"/>
                  </a:cubicBezTo>
                  <a:cubicBezTo>
                    <a:pt x="22" y="67"/>
                    <a:pt x="30" y="69"/>
                    <a:pt x="39" y="68"/>
                  </a:cubicBezTo>
                  <a:cubicBezTo>
                    <a:pt x="44" y="68"/>
                    <a:pt x="49" y="67"/>
                    <a:pt x="54" y="65"/>
                  </a:cubicBezTo>
                  <a:cubicBezTo>
                    <a:pt x="58" y="63"/>
                    <a:pt x="62" y="61"/>
                    <a:pt x="65" y="59"/>
                  </a:cubicBezTo>
                  <a:cubicBezTo>
                    <a:pt x="69" y="56"/>
                    <a:pt x="72" y="52"/>
                    <a:pt x="74" y="48"/>
                  </a:cubicBezTo>
                  <a:cubicBezTo>
                    <a:pt x="76" y="44"/>
                    <a:pt x="77" y="39"/>
                    <a:pt x="76" y="35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1583734" y="668705"/>
              <a:ext cx="91361" cy="92596"/>
            </a:xfrm>
            <a:custGeom>
              <a:avLst/>
              <a:gdLst>
                <a:gd name="T0" fmla="*/ 3 w 83"/>
                <a:gd name="T1" fmla="*/ 55 h 84"/>
                <a:gd name="T2" fmla="*/ 6 w 83"/>
                <a:gd name="T3" fmla="*/ 55 h 84"/>
                <a:gd name="T4" fmla="*/ 6 w 83"/>
                <a:gd name="T5" fmla="*/ 56 h 84"/>
                <a:gd name="T6" fmla="*/ 7 w 83"/>
                <a:gd name="T7" fmla="*/ 63 h 84"/>
                <a:gd name="T8" fmla="*/ 14 w 83"/>
                <a:gd name="T9" fmla="*/ 65 h 84"/>
                <a:gd name="T10" fmla="*/ 46 w 83"/>
                <a:gd name="T11" fmla="*/ 68 h 84"/>
                <a:gd name="T12" fmla="*/ 57 w 83"/>
                <a:gd name="T13" fmla="*/ 68 h 84"/>
                <a:gd name="T14" fmla="*/ 65 w 83"/>
                <a:gd name="T15" fmla="*/ 66 h 84"/>
                <a:gd name="T16" fmla="*/ 72 w 83"/>
                <a:gd name="T17" fmla="*/ 58 h 84"/>
                <a:gd name="T18" fmla="*/ 76 w 83"/>
                <a:gd name="T19" fmla="*/ 47 h 84"/>
                <a:gd name="T20" fmla="*/ 74 w 83"/>
                <a:gd name="T21" fmla="*/ 34 h 84"/>
                <a:gd name="T22" fmla="*/ 69 w 83"/>
                <a:gd name="T23" fmla="*/ 25 h 84"/>
                <a:gd name="T24" fmla="*/ 61 w 83"/>
                <a:gd name="T25" fmla="*/ 21 h 84"/>
                <a:gd name="T26" fmla="*/ 48 w 83"/>
                <a:gd name="T27" fmla="*/ 19 h 84"/>
                <a:gd name="T28" fmla="*/ 18 w 83"/>
                <a:gd name="T29" fmla="*/ 16 h 84"/>
                <a:gd name="T30" fmla="*/ 11 w 83"/>
                <a:gd name="T31" fmla="*/ 18 h 84"/>
                <a:gd name="T32" fmla="*/ 9 w 83"/>
                <a:gd name="T33" fmla="*/ 24 h 84"/>
                <a:gd name="T34" fmla="*/ 8 w 83"/>
                <a:gd name="T35" fmla="*/ 25 h 84"/>
                <a:gd name="T36" fmla="*/ 6 w 83"/>
                <a:gd name="T37" fmla="*/ 25 h 84"/>
                <a:gd name="T38" fmla="*/ 8 w 83"/>
                <a:gd name="T39" fmla="*/ 0 h 84"/>
                <a:gd name="T40" fmla="*/ 11 w 83"/>
                <a:gd name="T41" fmla="*/ 1 h 84"/>
                <a:gd name="T42" fmla="*/ 11 w 83"/>
                <a:gd name="T43" fmla="*/ 2 h 84"/>
                <a:gd name="T44" fmla="*/ 12 w 83"/>
                <a:gd name="T45" fmla="*/ 9 h 84"/>
                <a:gd name="T46" fmla="*/ 19 w 83"/>
                <a:gd name="T47" fmla="*/ 11 h 84"/>
                <a:gd name="T48" fmla="*/ 51 w 83"/>
                <a:gd name="T49" fmla="*/ 14 h 84"/>
                <a:gd name="T50" fmla="*/ 76 w 83"/>
                <a:gd name="T51" fmla="*/ 24 h 84"/>
                <a:gd name="T52" fmla="*/ 82 w 83"/>
                <a:gd name="T53" fmla="*/ 49 h 84"/>
                <a:gd name="T54" fmla="*/ 71 w 83"/>
                <a:gd name="T55" fmla="*/ 72 h 84"/>
                <a:gd name="T56" fmla="*/ 45 w 83"/>
                <a:gd name="T57" fmla="*/ 78 h 84"/>
                <a:gd name="T58" fmla="*/ 13 w 83"/>
                <a:gd name="T59" fmla="*/ 75 h 84"/>
                <a:gd name="T60" fmla="*/ 6 w 83"/>
                <a:gd name="T61" fmla="*/ 76 h 84"/>
                <a:gd name="T62" fmla="*/ 3 w 83"/>
                <a:gd name="T63" fmla="*/ 82 h 84"/>
                <a:gd name="T64" fmla="*/ 3 w 83"/>
                <a:gd name="T65" fmla="*/ 84 h 84"/>
                <a:gd name="T66" fmla="*/ 0 w 83"/>
                <a:gd name="T67" fmla="*/ 83 h 84"/>
                <a:gd name="T68" fmla="*/ 3 w 83"/>
                <a:gd name="T69" fmla="*/ 5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84">
                  <a:moveTo>
                    <a:pt x="3" y="55"/>
                  </a:moveTo>
                  <a:cubicBezTo>
                    <a:pt x="6" y="55"/>
                    <a:pt x="6" y="55"/>
                    <a:pt x="6" y="55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5" y="59"/>
                    <a:pt x="6" y="61"/>
                    <a:pt x="7" y="63"/>
                  </a:cubicBezTo>
                  <a:cubicBezTo>
                    <a:pt x="8" y="64"/>
                    <a:pt x="11" y="65"/>
                    <a:pt x="14" y="65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51" y="69"/>
                    <a:pt x="54" y="69"/>
                    <a:pt x="57" y="68"/>
                  </a:cubicBezTo>
                  <a:cubicBezTo>
                    <a:pt x="60" y="68"/>
                    <a:pt x="63" y="67"/>
                    <a:pt x="65" y="66"/>
                  </a:cubicBezTo>
                  <a:cubicBezTo>
                    <a:pt x="68" y="64"/>
                    <a:pt x="70" y="61"/>
                    <a:pt x="72" y="58"/>
                  </a:cubicBezTo>
                  <a:cubicBezTo>
                    <a:pt x="74" y="55"/>
                    <a:pt x="75" y="51"/>
                    <a:pt x="76" y="47"/>
                  </a:cubicBezTo>
                  <a:cubicBezTo>
                    <a:pt x="76" y="42"/>
                    <a:pt x="76" y="38"/>
                    <a:pt x="74" y="34"/>
                  </a:cubicBezTo>
                  <a:cubicBezTo>
                    <a:pt x="73" y="30"/>
                    <a:pt x="71" y="27"/>
                    <a:pt x="69" y="25"/>
                  </a:cubicBezTo>
                  <a:cubicBezTo>
                    <a:pt x="67" y="23"/>
                    <a:pt x="64" y="22"/>
                    <a:pt x="61" y="21"/>
                  </a:cubicBezTo>
                  <a:cubicBezTo>
                    <a:pt x="58" y="20"/>
                    <a:pt x="54" y="20"/>
                    <a:pt x="48" y="19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3" y="17"/>
                    <a:pt x="11" y="18"/>
                  </a:cubicBezTo>
                  <a:cubicBezTo>
                    <a:pt x="10" y="19"/>
                    <a:pt x="9" y="21"/>
                    <a:pt x="9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5"/>
                    <a:pt x="11" y="7"/>
                    <a:pt x="12" y="9"/>
                  </a:cubicBezTo>
                  <a:cubicBezTo>
                    <a:pt x="13" y="10"/>
                    <a:pt x="16" y="11"/>
                    <a:pt x="19" y="1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62" y="15"/>
                    <a:pt x="71" y="19"/>
                    <a:pt x="76" y="24"/>
                  </a:cubicBezTo>
                  <a:cubicBezTo>
                    <a:pt x="81" y="30"/>
                    <a:pt x="83" y="38"/>
                    <a:pt x="82" y="49"/>
                  </a:cubicBezTo>
                  <a:cubicBezTo>
                    <a:pt x="81" y="60"/>
                    <a:pt x="77" y="68"/>
                    <a:pt x="71" y="72"/>
                  </a:cubicBezTo>
                  <a:cubicBezTo>
                    <a:pt x="65" y="77"/>
                    <a:pt x="56" y="79"/>
                    <a:pt x="45" y="78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0" y="74"/>
                    <a:pt x="7" y="75"/>
                    <a:pt x="6" y="76"/>
                  </a:cubicBezTo>
                  <a:cubicBezTo>
                    <a:pt x="4" y="77"/>
                    <a:pt x="3" y="79"/>
                    <a:pt x="3" y="82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3" y="55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1601430" y="553065"/>
              <a:ext cx="96711" cy="74899"/>
            </a:xfrm>
            <a:custGeom>
              <a:avLst/>
              <a:gdLst>
                <a:gd name="T0" fmla="*/ 74 w 88"/>
                <a:gd name="T1" fmla="*/ 45 h 68"/>
                <a:gd name="T2" fmla="*/ 81 w 88"/>
                <a:gd name="T3" fmla="*/ 45 h 68"/>
                <a:gd name="T4" fmla="*/ 85 w 88"/>
                <a:gd name="T5" fmla="*/ 40 h 68"/>
                <a:gd name="T6" fmla="*/ 85 w 88"/>
                <a:gd name="T7" fmla="*/ 39 h 68"/>
                <a:gd name="T8" fmla="*/ 88 w 88"/>
                <a:gd name="T9" fmla="*/ 39 h 68"/>
                <a:gd name="T10" fmla="*/ 79 w 88"/>
                <a:gd name="T11" fmla="*/ 67 h 68"/>
                <a:gd name="T12" fmla="*/ 77 w 88"/>
                <a:gd name="T13" fmla="*/ 66 h 68"/>
                <a:gd name="T14" fmla="*/ 77 w 88"/>
                <a:gd name="T15" fmla="*/ 65 h 68"/>
                <a:gd name="T16" fmla="*/ 77 w 88"/>
                <a:gd name="T17" fmla="*/ 58 h 68"/>
                <a:gd name="T18" fmla="*/ 71 w 88"/>
                <a:gd name="T19" fmla="*/ 54 h 68"/>
                <a:gd name="T20" fmla="*/ 14 w 88"/>
                <a:gd name="T21" fmla="*/ 37 h 68"/>
                <a:gd name="T22" fmla="*/ 10 w 88"/>
                <a:gd name="T23" fmla="*/ 51 h 68"/>
                <a:gd name="T24" fmla="*/ 10 w 88"/>
                <a:gd name="T25" fmla="*/ 59 h 68"/>
                <a:gd name="T26" fmla="*/ 20 w 88"/>
                <a:gd name="T27" fmla="*/ 66 h 68"/>
                <a:gd name="T28" fmla="*/ 19 w 88"/>
                <a:gd name="T29" fmla="*/ 68 h 68"/>
                <a:gd name="T30" fmla="*/ 0 w 88"/>
                <a:gd name="T31" fmla="*/ 60 h 68"/>
                <a:gd name="T32" fmla="*/ 1 w 88"/>
                <a:gd name="T33" fmla="*/ 58 h 68"/>
                <a:gd name="T34" fmla="*/ 2 w 88"/>
                <a:gd name="T35" fmla="*/ 58 h 68"/>
                <a:gd name="T36" fmla="*/ 4 w 88"/>
                <a:gd name="T37" fmla="*/ 55 h 68"/>
                <a:gd name="T38" fmla="*/ 18 w 88"/>
                <a:gd name="T39" fmla="*/ 7 h 68"/>
                <a:gd name="T40" fmla="*/ 19 w 88"/>
                <a:gd name="T41" fmla="*/ 4 h 68"/>
                <a:gd name="T42" fmla="*/ 18 w 88"/>
                <a:gd name="T43" fmla="*/ 2 h 68"/>
                <a:gd name="T44" fmla="*/ 19 w 88"/>
                <a:gd name="T45" fmla="*/ 0 h 68"/>
                <a:gd name="T46" fmla="*/ 39 w 88"/>
                <a:gd name="T47" fmla="*/ 4 h 68"/>
                <a:gd name="T48" fmla="*/ 38 w 88"/>
                <a:gd name="T49" fmla="*/ 7 h 68"/>
                <a:gd name="T50" fmla="*/ 26 w 88"/>
                <a:gd name="T51" fmla="*/ 6 h 68"/>
                <a:gd name="T52" fmla="*/ 21 w 88"/>
                <a:gd name="T53" fmla="*/ 13 h 68"/>
                <a:gd name="T54" fmla="*/ 17 w 88"/>
                <a:gd name="T55" fmla="*/ 28 h 68"/>
                <a:gd name="T56" fmla="*/ 74 w 88"/>
                <a:gd name="T57" fmla="*/ 4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" h="68">
                  <a:moveTo>
                    <a:pt x="74" y="45"/>
                  </a:moveTo>
                  <a:cubicBezTo>
                    <a:pt x="77" y="46"/>
                    <a:pt x="79" y="46"/>
                    <a:pt x="81" y="45"/>
                  </a:cubicBezTo>
                  <a:cubicBezTo>
                    <a:pt x="83" y="44"/>
                    <a:pt x="84" y="43"/>
                    <a:pt x="85" y="40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8" y="62"/>
                    <a:pt x="78" y="60"/>
                    <a:pt x="77" y="58"/>
                  </a:cubicBezTo>
                  <a:cubicBezTo>
                    <a:pt x="76" y="57"/>
                    <a:pt x="74" y="55"/>
                    <a:pt x="71" y="5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5"/>
                    <a:pt x="8" y="58"/>
                    <a:pt x="10" y="59"/>
                  </a:cubicBezTo>
                  <a:cubicBezTo>
                    <a:pt x="11" y="61"/>
                    <a:pt x="14" y="63"/>
                    <a:pt x="20" y="66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7"/>
                    <a:pt x="3" y="56"/>
                    <a:pt x="4" y="5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5"/>
                    <a:pt x="19" y="4"/>
                    <a:pt x="19" y="4"/>
                  </a:cubicBezTo>
                  <a:cubicBezTo>
                    <a:pt x="19" y="3"/>
                    <a:pt x="19" y="2"/>
                    <a:pt x="1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2" y="6"/>
                    <a:pt x="28" y="5"/>
                    <a:pt x="26" y="6"/>
                  </a:cubicBezTo>
                  <a:cubicBezTo>
                    <a:pt x="24" y="7"/>
                    <a:pt x="23" y="9"/>
                    <a:pt x="21" y="13"/>
                  </a:cubicBezTo>
                  <a:cubicBezTo>
                    <a:pt x="17" y="28"/>
                    <a:pt x="17" y="28"/>
                    <a:pt x="17" y="28"/>
                  </a:cubicBezTo>
                  <a:lnTo>
                    <a:pt x="74" y="45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1644230" y="428781"/>
              <a:ext cx="117699" cy="118933"/>
            </a:xfrm>
            <a:custGeom>
              <a:avLst/>
              <a:gdLst>
                <a:gd name="T0" fmla="*/ 65 w 107"/>
                <a:gd name="T1" fmla="*/ 86 h 108"/>
                <a:gd name="T2" fmla="*/ 72 w 107"/>
                <a:gd name="T3" fmla="*/ 87 h 108"/>
                <a:gd name="T4" fmla="*/ 77 w 107"/>
                <a:gd name="T5" fmla="*/ 83 h 108"/>
                <a:gd name="T6" fmla="*/ 78 w 107"/>
                <a:gd name="T7" fmla="*/ 82 h 108"/>
                <a:gd name="T8" fmla="*/ 80 w 107"/>
                <a:gd name="T9" fmla="*/ 83 h 108"/>
                <a:gd name="T10" fmla="*/ 65 w 107"/>
                <a:gd name="T11" fmla="*/ 108 h 108"/>
                <a:gd name="T12" fmla="*/ 63 w 107"/>
                <a:gd name="T13" fmla="*/ 107 h 108"/>
                <a:gd name="T14" fmla="*/ 63 w 107"/>
                <a:gd name="T15" fmla="*/ 106 h 108"/>
                <a:gd name="T16" fmla="*/ 65 w 107"/>
                <a:gd name="T17" fmla="*/ 99 h 108"/>
                <a:gd name="T18" fmla="*/ 60 w 107"/>
                <a:gd name="T19" fmla="*/ 94 h 108"/>
                <a:gd name="T20" fmla="*/ 15 w 107"/>
                <a:gd name="T21" fmla="*/ 66 h 108"/>
                <a:gd name="T22" fmla="*/ 8 w 107"/>
                <a:gd name="T23" fmla="*/ 65 h 108"/>
                <a:gd name="T24" fmla="*/ 3 w 107"/>
                <a:gd name="T25" fmla="*/ 69 h 108"/>
                <a:gd name="T26" fmla="*/ 2 w 107"/>
                <a:gd name="T27" fmla="*/ 70 h 108"/>
                <a:gd name="T28" fmla="*/ 0 w 107"/>
                <a:gd name="T29" fmla="*/ 69 h 108"/>
                <a:gd name="T30" fmla="*/ 15 w 107"/>
                <a:gd name="T31" fmla="*/ 44 h 108"/>
                <a:gd name="T32" fmla="*/ 17 w 107"/>
                <a:gd name="T33" fmla="*/ 45 h 108"/>
                <a:gd name="T34" fmla="*/ 17 w 107"/>
                <a:gd name="T35" fmla="*/ 46 h 108"/>
                <a:gd name="T36" fmla="*/ 15 w 107"/>
                <a:gd name="T37" fmla="*/ 53 h 108"/>
                <a:gd name="T38" fmla="*/ 20 w 107"/>
                <a:gd name="T39" fmla="*/ 58 h 108"/>
                <a:gd name="T40" fmla="*/ 40 w 107"/>
                <a:gd name="T41" fmla="*/ 71 h 108"/>
                <a:gd name="T42" fmla="*/ 62 w 107"/>
                <a:gd name="T43" fmla="*/ 35 h 108"/>
                <a:gd name="T44" fmla="*/ 41 w 107"/>
                <a:gd name="T45" fmla="*/ 22 h 108"/>
                <a:gd name="T46" fmla="*/ 35 w 107"/>
                <a:gd name="T47" fmla="*/ 20 h 108"/>
                <a:gd name="T48" fmla="*/ 29 w 107"/>
                <a:gd name="T49" fmla="*/ 25 h 108"/>
                <a:gd name="T50" fmla="*/ 29 w 107"/>
                <a:gd name="T51" fmla="*/ 26 h 108"/>
                <a:gd name="T52" fmla="*/ 27 w 107"/>
                <a:gd name="T53" fmla="*/ 24 h 108"/>
                <a:gd name="T54" fmla="*/ 42 w 107"/>
                <a:gd name="T55" fmla="*/ 0 h 108"/>
                <a:gd name="T56" fmla="*/ 44 w 107"/>
                <a:gd name="T57" fmla="*/ 1 h 108"/>
                <a:gd name="T58" fmla="*/ 43 w 107"/>
                <a:gd name="T59" fmla="*/ 2 h 108"/>
                <a:gd name="T60" fmla="*/ 42 w 107"/>
                <a:gd name="T61" fmla="*/ 9 h 108"/>
                <a:gd name="T62" fmla="*/ 46 w 107"/>
                <a:gd name="T63" fmla="*/ 14 h 108"/>
                <a:gd name="T64" fmla="*/ 92 w 107"/>
                <a:gd name="T65" fmla="*/ 41 h 108"/>
                <a:gd name="T66" fmla="*/ 99 w 107"/>
                <a:gd name="T67" fmla="*/ 43 h 108"/>
                <a:gd name="T68" fmla="*/ 104 w 107"/>
                <a:gd name="T69" fmla="*/ 38 h 108"/>
                <a:gd name="T70" fmla="*/ 104 w 107"/>
                <a:gd name="T71" fmla="*/ 38 h 108"/>
                <a:gd name="T72" fmla="*/ 107 w 107"/>
                <a:gd name="T73" fmla="*/ 39 h 108"/>
                <a:gd name="T74" fmla="*/ 92 w 107"/>
                <a:gd name="T75" fmla="*/ 64 h 108"/>
                <a:gd name="T76" fmla="*/ 89 w 107"/>
                <a:gd name="T77" fmla="*/ 62 h 108"/>
                <a:gd name="T78" fmla="*/ 90 w 107"/>
                <a:gd name="T79" fmla="*/ 61 h 108"/>
                <a:gd name="T80" fmla="*/ 92 w 107"/>
                <a:gd name="T81" fmla="*/ 55 h 108"/>
                <a:gd name="T82" fmla="*/ 87 w 107"/>
                <a:gd name="T83" fmla="*/ 49 h 108"/>
                <a:gd name="T84" fmla="*/ 65 w 107"/>
                <a:gd name="T85" fmla="*/ 36 h 108"/>
                <a:gd name="T86" fmla="*/ 43 w 107"/>
                <a:gd name="T87" fmla="*/ 72 h 108"/>
                <a:gd name="T88" fmla="*/ 65 w 107"/>
                <a:gd name="T89" fmla="*/ 8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7" h="108">
                  <a:moveTo>
                    <a:pt x="65" y="86"/>
                  </a:moveTo>
                  <a:cubicBezTo>
                    <a:pt x="68" y="87"/>
                    <a:pt x="70" y="88"/>
                    <a:pt x="72" y="87"/>
                  </a:cubicBezTo>
                  <a:cubicBezTo>
                    <a:pt x="74" y="87"/>
                    <a:pt x="76" y="85"/>
                    <a:pt x="77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3"/>
                    <a:pt x="65" y="101"/>
                    <a:pt x="65" y="99"/>
                  </a:cubicBezTo>
                  <a:cubicBezTo>
                    <a:pt x="64" y="97"/>
                    <a:pt x="63" y="95"/>
                    <a:pt x="60" y="94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2" y="65"/>
                    <a:pt x="10" y="64"/>
                    <a:pt x="8" y="65"/>
                  </a:cubicBezTo>
                  <a:cubicBezTo>
                    <a:pt x="6" y="65"/>
                    <a:pt x="4" y="67"/>
                    <a:pt x="3" y="69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5" y="49"/>
                    <a:pt x="14" y="51"/>
                    <a:pt x="15" y="53"/>
                  </a:cubicBezTo>
                  <a:cubicBezTo>
                    <a:pt x="15" y="55"/>
                    <a:pt x="17" y="57"/>
                    <a:pt x="20" y="58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9" y="20"/>
                    <a:pt x="36" y="20"/>
                    <a:pt x="35" y="20"/>
                  </a:cubicBezTo>
                  <a:cubicBezTo>
                    <a:pt x="33" y="21"/>
                    <a:pt x="31" y="22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2" y="5"/>
                    <a:pt x="41" y="7"/>
                    <a:pt x="42" y="9"/>
                  </a:cubicBezTo>
                  <a:cubicBezTo>
                    <a:pt x="42" y="11"/>
                    <a:pt x="44" y="12"/>
                    <a:pt x="46" y="14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5" y="43"/>
                    <a:pt x="97" y="43"/>
                    <a:pt x="99" y="43"/>
                  </a:cubicBezTo>
                  <a:cubicBezTo>
                    <a:pt x="101" y="43"/>
                    <a:pt x="102" y="41"/>
                    <a:pt x="104" y="3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2" y="59"/>
                    <a:pt x="92" y="56"/>
                    <a:pt x="92" y="55"/>
                  </a:cubicBezTo>
                  <a:cubicBezTo>
                    <a:pt x="91" y="53"/>
                    <a:pt x="90" y="51"/>
                    <a:pt x="87" y="49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43" y="72"/>
                    <a:pt x="43" y="72"/>
                    <a:pt x="43" y="72"/>
                  </a:cubicBezTo>
                  <a:lnTo>
                    <a:pt x="65" y="86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1723656" y="348533"/>
              <a:ext cx="100826" cy="102471"/>
            </a:xfrm>
            <a:custGeom>
              <a:avLst/>
              <a:gdLst>
                <a:gd name="T0" fmla="*/ 51 w 92"/>
                <a:gd name="T1" fmla="*/ 93 h 93"/>
                <a:gd name="T2" fmla="*/ 49 w 92"/>
                <a:gd name="T3" fmla="*/ 91 h 93"/>
                <a:gd name="T4" fmla="*/ 50 w 92"/>
                <a:gd name="T5" fmla="*/ 90 h 93"/>
                <a:gd name="T6" fmla="*/ 55 w 92"/>
                <a:gd name="T7" fmla="*/ 82 h 93"/>
                <a:gd name="T8" fmla="*/ 52 w 92"/>
                <a:gd name="T9" fmla="*/ 75 h 93"/>
                <a:gd name="T10" fmla="*/ 15 w 92"/>
                <a:gd name="T11" fmla="*/ 38 h 93"/>
                <a:gd name="T12" fmla="*/ 8 w 92"/>
                <a:gd name="T13" fmla="*/ 34 h 93"/>
                <a:gd name="T14" fmla="*/ 2 w 92"/>
                <a:gd name="T15" fmla="*/ 38 h 93"/>
                <a:gd name="T16" fmla="*/ 1 w 92"/>
                <a:gd name="T17" fmla="*/ 38 h 93"/>
                <a:gd name="T18" fmla="*/ 0 w 92"/>
                <a:gd name="T19" fmla="*/ 37 h 93"/>
                <a:gd name="T20" fmla="*/ 36 w 92"/>
                <a:gd name="T21" fmla="*/ 0 h 93"/>
                <a:gd name="T22" fmla="*/ 49 w 92"/>
                <a:gd name="T23" fmla="*/ 12 h 93"/>
                <a:gd name="T24" fmla="*/ 47 w 92"/>
                <a:gd name="T25" fmla="*/ 14 h 93"/>
                <a:gd name="T26" fmla="*/ 37 w 92"/>
                <a:gd name="T27" fmla="*/ 9 h 93"/>
                <a:gd name="T28" fmla="*/ 27 w 92"/>
                <a:gd name="T29" fmla="*/ 15 h 93"/>
                <a:gd name="T30" fmla="*/ 16 w 92"/>
                <a:gd name="T31" fmla="*/ 26 h 93"/>
                <a:gd name="T32" fmla="*/ 38 w 92"/>
                <a:gd name="T33" fmla="*/ 47 h 93"/>
                <a:gd name="T34" fmla="*/ 48 w 92"/>
                <a:gd name="T35" fmla="*/ 37 h 93"/>
                <a:gd name="T36" fmla="*/ 53 w 92"/>
                <a:gd name="T37" fmla="*/ 30 h 93"/>
                <a:gd name="T38" fmla="*/ 49 w 92"/>
                <a:gd name="T39" fmla="*/ 23 h 93"/>
                <a:gd name="T40" fmla="*/ 51 w 92"/>
                <a:gd name="T41" fmla="*/ 22 h 93"/>
                <a:gd name="T42" fmla="*/ 67 w 92"/>
                <a:gd name="T43" fmla="*/ 38 h 93"/>
                <a:gd name="T44" fmla="*/ 66 w 92"/>
                <a:gd name="T45" fmla="*/ 40 h 93"/>
                <a:gd name="T46" fmla="*/ 59 w 92"/>
                <a:gd name="T47" fmla="*/ 35 h 93"/>
                <a:gd name="T48" fmla="*/ 51 w 92"/>
                <a:gd name="T49" fmla="*/ 41 h 93"/>
                <a:gd name="T50" fmla="*/ 41 w 92"/>
                <a:gd name="T51" fmla="*/ 51 h 93"/>
                <a:gd name="T52" fmla="*/ 57 w 92"/>
                <a:gd name="T53" fmla="*/ 66 h 93"/>
                <a:gd name="T54" fmla="*/ 64 w 92"/>
                <a:gd name="T55" fmla="*/ 71 h 93"/>
                <a:gd name="T56" fmla="*/ 71 w 92"/>
                <a:gd name="T57" fmla="*/ 66 h 93"/>
                <a:gd name="T58" fmla="*/ 78 w 92"/>
                <a:gd name="T59" fmla="*/ 60 h 93"/>
                <a:gd name="T60" fmla="*/ 83 w 92"/>
                <a:gd name="T61" fmla="*/ 50 h 93"/>
                <a:gd name="T62" fmla="*/ 78 w 92"/>
                <a:gd name="T63" fmla="*/ 40 h 93"/>
                <a:gd name="T64" fmla="*/ 80 w 92"/>
                <a:gd name="T65" fmla="*/ 38 h 93"/>
                <a:gd name="T66" fmla="*/ 92 w 92"/>
                <a:gd name="T67" fmla="*/ 52 h 93"/>
                <a:gd name="T68" fmla="*/ 51 w 92"/>
                <a:gd name="T6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93">
                  <a:moveTo>
                    <a:pt x="51" y="93"/>
                  </a:moveTo>
                  <a:cubicBezTo>
                    <a:pt x="49" y="91"/>
                    <a:pt x="49" y="91"/>
                    <a:pt x="49" y="91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3" y="87"/>
                    <a:pt x="55" y="84"/>
                    <a:pt x="55" y="82"/>
                  </a:cubicBezTo>
                  <a:cubicBezTo>
                    <a:pt x="55" y="80"/>
                    <a:pt x="54" y="78"/>
                    <a:pt x="52" y="75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2" y="36"/>
                    <a:pt x="10" y="35"/>
                    <a:pt x="8" y="34"/>
                  </a:cubicBezTo>
                  <a:cubicBezTo>
                    <a:pt x="6" y="34"/>
                    <a:pt x="4" y="36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3" y="10"/>
                    <a:pt x="40" y="9"/>
                    <a:pt x="37" y="9"/>
                  </a:cubicBezTo>
                  <a:cubicBezTo>
                    <a:pt x="35" y="9"/>
                    <a:pt x="32" y="11"/>
                    <a:pt x="27" y="15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4"/>
                    <a:pt x="53" y="32"/>
                    <a:pt x="53" y="30"/>
                  </a:cubicBezTo>
                  <a:cubicBezTo>
                    <a:pt x="53" y="28"/>
                    <a:pt x="51" y="26"/>
                    <a:pt x="49" y="23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3" y="37"/>
                    <a:pt x="60" y="36"/>
                    <a:pt x="59" y="35"/>
                  </a:cubicBezTo>
                  <a:cubicBezTo>
                    <a:pt x="57" y="35"/>
                    <a:pt x="54" y="37"/>
                    <a:pt x="51" y="4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60" y="69"/>
                    <a:pt x="62" y="71"/>
                    <a:pt x="64" y="71"/>
                  </a:cubicBezTo>
                  <a:cubicBezTo>
                    <a:pt x="66" y="71"/>
                    <a:pt x="68" y="69"/>
                    <a:pt x="71" y="66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81" y="56"/>
                    <a:pt x="83" y="53"/>
                    <a:pt x="83" y="50"/>
                  </a:cubicBezTo>
                  <a:cubicBezTo>
                    <a:pt x="83" y="48"/>
                    <a:pt x="81" y="44"/>
                    <a:pt x="78" y="40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92" y="52"/>
                    <a:pt x="92" y="52"/>
                    <a:pt x="92" y="52"/>
                  </a:cubicBezTo>
                  <a:lnTo>
                    <a:pt x="51" y="93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1826952" y="292563"/>
              <a:ext cx="84365" cy="95476"/>
            </a:xfrm>
            <a:custGeom>
              <a:avLst/>
              <a:gdLst>
                <a:gd name="T0" fmla="*/ 16 w 77"/>
                <a:gd name="T1" fmla="*/ 87 h 87"/>
                <a:gd name="T2" fmla="*/ 15 w 77"/>
                <a:gd name="T3" fmla="*/ 85 h 87"/>
                <a:gd name="T4" fmla="*/ 19 w 77"/>
                <a:gd name="T5" fmla="*/ 80 h 87"/>
                <a:gd name="T6" fmla="*/ 18 w 77"/>
                <a:gd name="T7" fmla="*/ 71 h 87"/>
                <a:gd name="T8" fmla="*/ 3 w 77"/>
                <a:gd name="T9" fmla="*/ 11 h 87"/>
                <a:gd name="T10" fmla="*/ 3 w 77"/>
                <a:gd name="T11" fmla="*/ 9 h 87"/>
                <a:gd name="T12" fmla="*/ 2 w 77"/>
                <a:gd name="T13" fmla="*/ 7 h 87"/>
                <a:gd name="T14" fmla="*/ 1 w 77"/>
                <a:gd name="T15" fmla="*/ 6 h 87"/>
                <a:gd name="T16" fmla="*/ 0 w 77"/>
                <a:gd name="T17" fmla="*/ 5 h 87"/>
                <a:gd name="T18" fmla="*/ 8 w 77"/>
                <a:gd name="T19" fmla="*/ 0 h 87"/>
                <a:gd name="T20" fmla="*/ 61 w 77"/>
                <a:gd name="T21" fmla="*/ 43 h 87"/>
                <a:gd name="T22" fmla="*/ 69 w 77"/>
                <a:gd name="T23" fmla="*/ 48 h 87"/>
                <a:gd name="T24" fmla="*/ 75 w 77"/>
                <a:gd name="T25" fmla="*/ 46 h 87"/>
                <a:gd name="T26" fmla="*/ 75 w 77"/>
                <a:gd name="T27" fmla="*/ 46 h 87"/>
                <a:gd name="T28" fmla="*/ 77 w 77"/>
                <a:gd name="T29" fmla="*/ 48 h 87"/>
                <a:gd name="T30" fmla="*/ 52 w 77"/>
                <a:gd name="T31" fmla="*/ 64 h 87"/>
                <a:gd name="T32" fmla="*/ 51 w 77"/>
                <a:gd name="T33" fmla="*/ 62 h 87"/>
                <a:gd name="T34" fmla="*/ 51 w 77"/>
                <a:gd name="T35" fmla="*/ 62 h 87"/>
                <a:gd name="T36" fmla="*/ 54 w 77"/>
                <a:gd name="T37" fmla="*/ 60 h 87"/>
                <a:gd name="T38" fmla="*/ 58 w 77"/>
                <a:gd name="T39" fmla="*/ 56 h 87"/>
                <a:gd name="T40" fmla="*/ 58 w 77"/>
                <a:gd name="T41" fmla="*/ 52 h 87"/>
                <a:gd name="T42" fmla="*/ 57 w 77"/>
                <a:gd name="T43" fmla="*/ 51 h 87"/>
                <a:gd name="T44" fmla="*/ 54 w 77"/>
                <a:gd name="T45" fmla="*/ 49 h 87"/>
                <a:gd name="T46" fmla="*/ 36 w 77"/>
                <a:gd name="T47" fmla="*/ 34 h 87"/>
                <a:gd name="T48" fmla="*/ 17 w 77"/>
                <a:gd name="T49" fmla="*/ 46 h 87"/>
                <a:gd name="T50" fmla="*/ 23 w 77"/>
                <a:gd name="T51" fmla="*/ 69 h 87"/>
                <a:gd name="T52" fmla="*/ 24 w 77"/>
                <a:gd name="T53" fmla="*/ 71 h 87"/>
                <a:gd name="T54" fmla="*/ 25 w 77"/>
                <a:gd name="T55" fmla="*/ 73 h 87"/>
                <a:gd name="T56" fmla="*/ 28 w 77"/>
                <a:gd name="T57" fmla="*/ 75 h 87"/>
                <a:gd name="T58" fmla="*/ 33 w 77"/>
                <a:gd name="T59" fmla="*/ 73 h 87"/>
                <a:gd name="T60" fmla="*/ 35 w 77"/>
                <a:gd name="T61" fmla="*/ 71 h 87"/>
                <a:gd name="T62" fmla="*/ 36 w 77"/>
                <a:gd name="T63" fmla="*/ 71 h 87"/>
                <a:gd name="T64" fmla="*/ 37 w 77"/>
                <a:gd name="T65" fmla="*/ 73 h 87"/>
                <a:gd name="T66" fmla="*/ 16 w 77"/>
                <a:gd name="T67" fmla="*/ 87 h 87"/>
                <a:gd name="T68" fmla="*/ 16 w 77"/>
                <a:gd name="T69" fmla="*/ 42 h 87"/>
                <a:gd name="T70" fmla="*/ 32 w 77"/>
                <a:gd name="T71" fmla="*/ 31 h 87"/>
                <a:gd name="T72" fmla="*/ 9 w 77"/>
                <a:gd name="T73" fmla="*/ 12 h 87"/>
                <a:gd name="T74" fmla="*/ 16 w 77"/>
                <a:gd name="T75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7">
                  <a:moveTo>
                    <a:pt x="16" y="87"/>
                  </a:moveTo>
                  <a:cubicBezTo>
                    <a:pt x="15" y="85"/>
                    <a:pt x="15" y="85"/>
                    <a:pt x="15" y="85"/>
                  </a:cubicBezTo>
                  <a:cubicBezTo>
                    <a:pt x="17" y="83"/>
                    <a:pt x="19" y="82"/>
                    <a:pt x="19" y="80"/>
                  </a:cubicBezTo>
                  <a:cubicBezTo>
                    <a:pt x="20" y="79"/>
                    <a:pt x="20" y="75"/>
                    <a:pt x="18" y="7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9"/>
                    <a:pt x="3" y="9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1" y="6"/>
                    <a:pt x="0" y="5"/>
                    <a:pt x="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5" y="46"/>
                    <a:pt x="68" y="47"/>
                    <a:pt x="69" y="48"/>
                  </a:cubicBezTo>
                  <a:cubicBezTo>
                    <a:pt x="71" y="48"/>
                    <a:pt x="73" y="47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2" y="61"/>
                    <a:pt x="53" y="60"/>
                    <a:pt x="54" y="60"/>
                  </a:cubicBezTo>
                  <a:cubicBezTo>
                    <a:pt x="56" y="58"/>
                    <a:pt x="58" y="57"/>
                    <a:pt x="58" y="56"/>
                  </a:cubicBezTo>
                  <a:cubicBezTo>
                    <a:pt x="59" y="55"/>
                    <a:pt x="59" y="53"/>
                    <a:pt x="58" y="52"/>
                  </a:cubicBezTo>
                  <a:cubicBezTo>
                    <a:pt x="58" y="52"/>
                    <a:pt x="57" y="51"/>
                    <a:pt x="57" y="51"/>
                  </a:cubicBezTo>
                  <a:cubicBezTo>
                    <a:pt x="56" y="50"/>
                    <a:pt x="55" y="49"/>
                    <a:pt x="54" y="49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70"/>
                    <a:pt x="24" y="71"/>
                    <a:pt x="24" y="71"/>
                  </a:cubicBezTo>
                  <a:cubicBezTo>
                    <a:pt x="24" y="72"/>
                    <a:pt x="24" y="73"/>
                    <a:pt x="25" y="73"/>
                  </a:cubicBezTo>
                  <a:cubicBezTo>
                    <a:pt x="25" y="74"/>
                    <a:pt x="27" y="75"/>
                    <a:pt x="28" y="75"/>
                  </a:cubicBezTo>
                  <a:cubicBezTo>
                    <a:pt x="29" y="75"/>
                    <a:pt x="31" y="75"/>
                    <a:pt x="33" y="73"/>
                  </a:cubicBezTo>
                  <a:cubicBezTo>
                    <a:pt x="33" y="73"/>
                    <a:pt x="34" y="72"/>
                    <a:pt x="35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7" y="73"/>
                    <a:pt x="37" y="73"/>
                    <a:pt x="37" y="73"/>
                  </a:cubicBezTo>
                  <a:lnTo>
                    <a:pt x="16" y="87"/>
                  </a:lnTo>
                  <a:close/>
                  <a:moveTo>
                    <a:pt x="16" y="42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16" y="42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910492" y="240711"/>
              <a:ext cx="64611" cy="91361"/>
            </a:xfrm>
            <a:custGeom>
              <a:avLst/>
              <a:gdLst>
                <a:gd name="T0" fmla="*/ 26 w 59"/>
                <a:gd name="T1" fmla="*/ 83 h 83"/>
                <a:gd name="T2" fmla="*/ 17 w 59"/>
                <a:gd name="T3" fmla="*/ 67 h 83"/>
                <a:gd name="T4" fmla="*/ 19 w 59"/>
                <a:gd name="T5" fmla="*/ 67 h 83"/>
                <a:gd name="T6" fmla="*/ 30 w 59"/>
                <a:gd name="T7" fmla="*/ 76 h 83"/>
                <a:gd name="T8" fmla="*/ 42 w 59"/>
                <a:gd name="T9" fmla="*/ 75 h 83"/>
                <a:gd name="T10" fmla="*/ 51 w 59"/>
                <a:gd name="T11" fmla="*/ 68 h 83"/>
                <a:gd name="T12" fmla="*/ 51 w 59"/>
                <a:gd name="T13" fmla="*/ 57 h 83"/>
                <a:gd name="T14" fmla="*/ 32 w 59"/>
                <a:gd name="T15" fmla="*/ 45 h 83"/>
                <a:gd name="T16" fmla="*/ 30 w 59"/>
                <a:gd name="T17" fmla="*/ 45 h 83"/>
                <a:gd name="T18" fmla="*/ 29 w 59"/>
                <a:gd name="T19" fmla="*/ 45 h 83"/>
                <a:gd name="T20" fmla="*/ 9 w 59"/>
                <a:gd name="T21" fmla="*/ 37 h 83"/>
                <a:gd name="T22" fmla="*/ 5 w 59"/>
                <a:gd name="T23" fmla="*/ 33 h 83"/>
                <a:gd name="T24" fmla="*/ 2 w 59"/>
                <a:gd name="T25" fmla="*/ 29 h 83"/>
                <a:gd name="T26" fmla="*/ 3 w 59"/>
                <a:gd name="T27" fmla="*/ 15 h 83"/>
                <a:gd name="T28" fmla="*/ 14 w 59"/>
                <a:gd name="T29" fmla="*/ 5 h 83"/>
                <a:gd name="T30" fmla="*/ 23 w 59"/>
                <a:gd name="T31" fmla="*/ 3 h 83"/>
                <a:gd name="T32" fmla="*/ 29 w 59"/>
                <a:gd name="T33" fmla="*/ 2 h 83"/>
                <a:gd name="T34" fmla="*/ 30 w 59"/>
                <a:gd name="T35" fmla="*/ 1 h 83"/>
                <a:gd name="T36" fmla="*/ 32 w 59"/>
                <a:gd name="T37" fmla="*/ 0 h 83"/>
                <a:gd name="T38" fmla="*/ 39 w 59"/>
                <a:gd name="T39" fmla="*/ 14 h 83"/>
                <a:gd name="T40" fmla="*/ 37 w 59"/>
                <a:gd name="T41" fmla="*/ 15 h 83"/>
                <a:gd name="T42" fmla="*/ 27 w 59"/>
                <a:gd name="T43" fmla="*/ 7 h 83"/>
                <a:gd name="T44" fmla="*/ 16 w 59"/>
                <a:gd name="T45" fmla="*/ 7 h 83"/>
                <a:gd name="T46" fmla="*/ 9 w 59"/>
                <a:gd name="T47" fmla="*/ 14 h 83"/>
                <a:gd name="T48" fmla="*/ 9 w 59"/>
                <a:gd name="T49" fmla="*/ 23 h 83"/>
                <a:gd name="T50" fmla="*/ 29 w 59"/>
                <a:gd name="T51" fmla="*/ 34 h 83"/>
                <a:gd name="T52" fmla="*/ 30 w 59"/>
                <a:gd name="T53" fmla="*/ 34 h 83"/>
                <a:gd name="T54" fmla="*/ 31 w 59"/>
                <a:gd name="T55" fmla="*/ 35 h 83"/>
                <a:gd name="T56" fmla="*/ 48 w 59"/>
                <a:gd name="T57" fmla="*/ 40 h 83"/>
                <a:gd name="T58" fmla="*/ 53 w 59"/>
                <a:gd name="T59" fmla="*/ 44 h 83"/>
                <a:gd name="T60" fmla="*/ 57 w 59"/>
                <a:gd name="T61" fmla="*/ 50 h 83"/>
                <a:gd name="T62" fmla="*/ 57 w 59"/>
                <a:gd name="T63" fmla="*/ 67 h 83"/>
                <a:gd name="T64" fmla="*/ 43 w 59"/>
                <a:gd name="T65" fmla="*/ 79 h 83"/>
                <a:gd name="T66" fmla="*/ 36 w 59"/>
                <a:gd name="T67" fmla="*/ 80 h 83"/>
                <a:gd name="T68" fmla="*/ 29 w 59"/>
                <a:gd name="T69" fmla="*/ 81 h 83"/>
                <a:gd name="T70" fmla="*/ 27 w 59"/>
                <a:gd name="T71" fmla="*/ 82 h 83"/>
                <a:gd name="T72" fmla="*/ 26 w 59"/>
                <a:gd name="T7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83">
                  <a:moveTo>
                    <a:pt x="26" y="83"/>
                  </a:moveTo>
                  <a:cubicBezTo>
                    <a:pt x="17" y="67"/>
                    <a:pt x="17" y="67"/>
                    <a:pt x="17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2" y="71"/>
                    <a:pt x="26" y="74"/>
                    <a:pt x="30" y="76"/>
                  </a:cubicBezTo>
                  <a:cubicBezTo>
                    <a:pt x="34" y="77"/>
                    <a:pt x="38" y="77"/>
                    <a:pt x="42" y="75"/>
                  </a:cubicBezTo>
                  <a:cubicBezTo>
                    <a:pt x="46" y="74"/>
                    <a:pt x="49" y="71"/>
                    <a:pt x="51" y="68"/>
                  </a:cubicBezTo>
                  <a:cubicBezTo>
                    <a:pt x="52" y="64"/>
                    <a:pt x="52" y="61"/>
                    <a:pt x="51" y="57"/>
                  </a:cubicBezTo>
                  <a:cubicBezTo>
                    <a:pt x="49" y="52"/>
                    <a:pt x="42" y="48"/>
                    <a:pt x="32" y="45"/>
                  </a:cubicBezTo>
                  <a:cubicBezTo>
                    <a:pt x="31" y="45"/>
                    <a:pt x="30" y="45"/>
                    <a:pt x="30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18" y="42"/>
                    <a:pt x="12" y="39"/>
                    <a:pt x="9" y="37"/>
                  </a:cubicBezTo>
                  <a:cubicBezTo>
                    <a:pt x="8" y="36"/>
                    <a:pt x="6" y="35"/>
                    <a:pt x="5" y="33"/>
                  </a:cubicBezTo>
                  <a:cubicBezTo>
                    <a:pt x="4" y="32"/>
                    <a:pt x="3" y="30"/>
                    <a:pt x="2" y="29"/>
                  </a:cubicBezTo>
                  <a:cubicBezTo>
                    <a:pt x="0" y="24"/>
                    <a:pt x="1" y="19"/>
                    <a:pt x="3" y="15"/>
                  </a:cubicBezTo>
                  <a:cubicBezTo>
                    <a:pt x="5" y="10"/>
                    <a:pt x="9" y="7"/>
                    <a:pt x="14" y="5"/>
                  </a:cubicBezTo>
                  <a:cubicBezTo>
                    <a:pt x="17" y="4"/>
                    <a:pt x="20" y="3"/>
                    <a:pt x="23" y="3"/>
                  </a:cubicBezTo>
                  <a:cubicBezTo>
                    <a:pt x="26" y="3"/>
                    <a:pt x="28" y="2"/>
                    <a:pt x="29" y="2"/>
                  </a:cubicBezTo>
                  <a:cubicBezTo>
                    <a:pt x="29" y="2"/>
                    <a:pt x="30" y="2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4" y="11"/>
                    <a:pt x="30" y="8"/>
                    <a:pt x="27" y="7"/>
                  </a:cubicBezTo>
                  <a:cubicBezTo>
                    <a:pt x="23" y="6"/>
                    <a:pt x="20" y="6"/>
                    <a:pt x="16" y="7"/>
                  </a:cubicBezTo>
                  <a:cubicBezTo>
                    <a:pt x="13" y="9"/>
                    <a:pt x="11" y="11"/>
                    <a:pt x="9" y="14"/>
                  </a:cubicBezTo>
                  <a:cubicBezTo>
                    <a:pt x="8" y="17"/>
                    <a:pt x="8" y="20"/>
                    <a:pt x="9" y="23"/>
                  </a:cubicBezTo>
                  <a:cubicBezTo>
                    <a:pt x="11" y="27"/>
                    <a:pt x="18" y="31"/>
                    <a:pt x="29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1" y="34"/>
                    <a:pt x="31" y="35"/>
                  </a:cubicBezTo>
                  <a:cubicBezTo>
                    <a:pt x="39" y="36"/>
                    <a:pt x="44" y="38"/>
                    <a:pt x="48" y="40"/>
                  </a:cubicBezTo>
                  <a:cubicBezTo>
                    <a:pt x="50" y="41"/>
                    <a:pt x="52" y="43"/>
                    <a:pt x="53" y="44"/>
                  </a:cubicBezTo>
                  <a:cubicBezTo>
                    <a:pt x="55" y="46"/>
                    <a:pt x="56" y="48"/>
                    <a:pt x="57" y="50"/>
                  </a:cubicBezTo>
                  <a:cubicBezTo>
                    <a:pt x="59" y="56"/>
                    <a:pt x="59" y="62"/>
                    <a:pt x="57" y="67"/>
                  </a:cubicBezTo>
                  <a:cubicBezTo>
                    <a:pt x="55" y="72"/>
                    <a:pt x="50" y="76"/>
                    <a:pt x="43" y="79"/>
                  </a:cubicBezTo>
                  <a:cubicBezTo>
                    <a:pt x="41" y="79"/>
                    <a:pt x="39" y="80"/>
                    <a:pt x="36" y="80"/>
                  </a:cubicBezTo>
                  <a:cubicBezTo>
                    <a:pt x="32" y="80"/>
                    <a:pt x="30" y="81"/>
                    <a:pt x="29" y="81"/>
                  </a:cubicBezTo>
                  <a:cubicBezTo>
                    <a:pt x="29" y="81"/>
                    <a:pt x="28" y="82"/>
                    <a:pt x="27" y="82"/>
                  </a:cubicBezTo>
                  <a:cubicBezTo>
                    <a:pt x="27" y="82"/>
                    <a:pt x="26" y="83"/>
                    <a:pt x="26" y="83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1999384" y="206552"/>
              <a:ext cx="74899" cy="93830"/>
            </a:xfrm>
            <a:custGeom>
              <a:avLst/>
              <a:gdLst>
                <a:gd name="T0" fmla="*/ 49 w 68"/>
                <a:gd name="T1" fmla="*/ 70 h 85"/>
                <a:gd name="T2" fmla="*/ 52 w 68"/>
                <a:gd name="T3" fmla="*/ 76 h 85"/>
                <a:gd name="T4" fmla="*/ 59 w 68"/>
                <a:gd name="T5" fmla="*/ 77 h 85"/>
                <a:gd name="T6" fmla="*/ 60 w 68"/>
                <a:gd name="T7" fmla="*/ 77 h 85"/>
                <a:gd name="T8" fmla="*/ 60 w 68"/>
                <a:gd name="T9" fmla="*/ 79 h 85"/>
                <a:gd name="T10" fmla="*/ 32 w 68"/>
                <a:gd name="T11" fmla="*/ 85 h 85"/>
                <a:gd name="T12" fmla="*/ 32 w 68"/>
                <a:gd name="T13" fmla="*/ 83 h 85"/>
                <a:gd name="T14" fmla="*/ 33 w 68"/>
                <a:gd name="T15" fmla="*/ 82 h 85"/>
                <a:gd name="T16" fmla="*/ 39 w 68"/>
                <a:gd name="T17" fmla="*/ 79 h 85"/>
                <a:gd name="T18" fmla="*/ 39 w 68"/>
                <a:gd name="T19" fmla="*/ 72 h 85"/>
                <a:gd name="T20" fmla="*/ 28 w 68"/>
                <a:gd name="T21" fmla="*/ 14 h 85"/>
                <a:gd name="T22" fmla="*/ 13 w 68"/>
                <a:gd name="T23" fmla="*/ 17 h 85"/>
                <a:gd name="T24" fmla="*/ 5 w 68"/>
                <a:gd name="T25" fmla="*/ 21 h 85"/>
                <a:gd name="T26" fmla="*/ 4 w 68"/>
                <a:gd name="T27" fmla="*/ 32 h 85"/>
                <a:gd name="T28" fmla="*/ 2 w 68"/>
                <a:gd name="T29" fmla="*/ 33 h 85"/>
                <a:gd name="T30" fmla="*/ 0 w 68"/>
                <a:gd name="T31" fmla="*/ 13 h 85"/>
                <a:gd name="T32" fmla="*/ 2 w 68"/>
                <a:gd name="T33" fmla="*/ 12 h 85"/>
                <a:gd name="T34" fmla="*/ 3 w 68"/>
                <a:gd name="T35" fmla="*/ 13 h 85"/>
                <a:gd name="T36" fmla="*/ 7 w 68"/>
                <a:gd name="T37" fmla="*/ 13 h 85"/>
                <a:gd name="T38" fmla="*/ 56 w 68"/>
                <a:gd name="T39" fmla="*/ 3 h 85"/>
                <a:gd name="T40" fmla="*/ 59 w 68"/>
                <a:gd name="T41" fmla="*/ 2 h 85"/>
                <a:gd name="T42" fmla="*/ 60 w 68"/>
                <a:gd name="T43" fmla="*/ 0 h 85"/>
                <a:gd name="T44" fmla="*/ 62 w 68"/>
                <a:gd name="T45" fmla="*/ 0 h 85"/>
                <a:gd name="T46" fmla="*/ 68 w 68"/>
                <a:gd name="T47" fmla="*/ 19 h 85"/>
                <a:gd name="T48" fmla="*/ 65 w 68"/>
                <a:gd name="T49" fmla="*/ 20 h 85"/>
                <a:gd name="T50" fmla="*/ 60 w 68"/>
                <a:gd name="T51" fmla="*/ 9 h 85"/>
                <a:gd name="T52" fmla="*/ 51 w 68"/>
                <a:gd name="T53" fmla="*/ 9 h 85"/>
                <a:gd name="T54" fmla="*/ 37 w 68"/>
                <a:gd name="T55" fmla="*/ 12 h 85"/>
                <a:gd name="T56" fmla="*/ 49 w 68"/>
                <a:gd name="T57" fmla="*/ 7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85">
                  <a:moveTo>
                    <a:pt x="49" y="70"/>
                  </a:moveTo>
                  <a:cubicBezTo>
                    <a:pt x="49" y="73"/>
                    <a:pt x="50" y="75"/>
                    <a:pt x="52" y="76"/>
                  </a:cubicBezTo>
                  <a:cubicBezTo>
                    <a:pt x="54" y="78"/>
                    <a:pt x="56" y="78"/>
                    <a:pt x="59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6" y="82"/>
                    <a:pt x="38" y="81"/>
                    <a:pt x="39" y="79"/>
                  </a:cubicBezTo>
                  <a:cubicBezTo>
                    <a:pt x="40" y="78"/>
                    <a:pt x="40" y="75"/>
                    <a:pt x="39" y="72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9" y="17"/>
                    <a:pt x="6" y="19"/>
                    <a:pt x="5" y="21"/>
                  </a:cubicBezTo>
                  <a:cubicBezTo>
                    <a:pt x="4" y="22"/>
                    <a:pt x="4" y="26"/>
                    <a:pt x="4" y="32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5" y="13"/>
                    <a:pt x="7" y="1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7" y="3"/>
                    <a:pt x="58" y="2"/>
                    <a:pt x="59" y="2"/>
                  </a:cubicBezTo>
                  <a:cubicBezTo>
                    <a:pt x="59" y="2"/>
                    <a:pt x="60" y="1"/>
                    <a:pt x="6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4"/>
                    <a:pt x="62" y="11"/>
                    <a:pt x="60" y="9"/>
                  </a:cubicBezTo>
                  <a:cubicBezTo>
                    <a:pt x="58" y="8"/>
                    <a:pt x="55" y="8"/>
                    <a:pt x="51" y="9"/>
                  </a:cubicBezTo>
                  <a:cubicBezTo>
                    <a:pt x="37" y="12"/>
                    <a:pt x="37" y="12"/>
                    <a:pt x="37" y="12"/>
                  </a:cubicBezTo>
                  <a:lnTo>
                    <a:pt x="49" y="70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Freeform 18"/>
            <p:cNvSpPr/>
            <p:nvPr/>
          </p:nvSpPr>
          <p:spPr bwMode="auto">
            <a:xfrm>
              <a:off x="2180870" y="201203"/>
              <a:ext cx="91361" cy="91361"/>
            </a:xfrm>
            <a:custGeom>
              <a:avLst/>
              <a:gdLst>
                <a:gd name="T0" fmla="*/ 29 w 83"/>
                <a:gd name="T1" fmla="*/ 3 h 83"/>
                <a:gd name="T2" fmla="*/ 28 w 83"/>
                <a:gd name="T3" fmla="*/ 5 h 83"/>
                <a:gd name="T4" fmla="*/ 27 w 83"/>
                <a:gd name="T5" fmla="*/ 5 h 83"/>
                <a:gd name="T6" fmla="*/ 20 w 83"/>
                <a:gd name="T7" fmla="*/ 7 h 83"/>
                <a:gd name="T8" fmla="*/ 18 w 83"/>
                <a:gd name="T9" fmla="*/ 13 h 83"/>
                <a:gd name="T10" fmla="*/ 15 w 83"/>
                <a:gd name="T11" fmla="*/ 45 h 83"/>
                <a:gd name="T12" fmla="*/ 15 w 83"/>
                <a:gd name="T13" fmla="*/ 57 h 83"/>
                <a:gd name="T14" fmla="*/ 17 w 83"/>
                <a:gd name="T15" fmla="*/ 65 h 83"/>
                <a:gd name="T16" fmla="*/ 25 w 83"/>
                <a:gd name="T17" fmla="*/ 72 h 83"/>
                <a:gd name="T18" fmla="*/ 36 w 83"/>
                <a:gd name="T19" fmla="*/ 75 h 83"/>
                <a:gd name="T20" fmla="*/ 49 w 83"/>
                <a:gd name="T21" fmla="*/ 74 h 83"/>
                <a:gd name="T22" fmla="*/ 58 w 83"/>
                <a:gd name="T23" fmla="*/ 68 h 83"/>
                <a:gd name="T24" fmla="*/ 62 w 83"/>
                <a:gd name="T25" fmla="*/ 61 h 83"/>
                <a:gd name="T26" fmla="*/ 64 w 83"/>
                <a:gd name="T27" fmla="*/ 48 h 83"/>
                <a:gd name="T28" fmla="*/ 67 w 83"/>
                <a:gd name="T29" fmla="*/ 18 h 83"/>
                <a:gd name="T30" fmla="*/ 65 w 83"/>
                <a:gd name="T31" fmla="*/ 11 h 83"/>
                <a:gd name="T32" fmla="*/ 59 w 83"/>
                <a:gd name="T33" fmla="*/ 8 h 83"/>
                <a:gd name="T34" fmla="*/ 58 w 83"/>
                <a:gd name="T35" fmla="*/ 8 h 83"/>
                <a:gd name="T36" fmla="*/ 58 w 83"/>
                <a:gd name="T37" fmla="*/ 6 h 83"/>
                <a:gd name="T38" fmla="*/ 83 w 83"/>
                <a:gd name="T39" fmla="*/ 8 h 83"/>
                <a:gd name="T40" fmla="*/ 83 w 83"/>
                <a:gd name="T41" fmla="*/ 11 h 83"/>
                <a:gd name="T42" fmla="*/ 81 w 83"/>
                <a:gd name="T43" fmla="*/ 11 h 83"/>
                <a:gd name="T44" fmla="*/ 75 w 83"/>
                <a:gd name="T45" fmla="*/ 12 h 83"/>
                <a:gd name="T46" fmla="*/ 72 w 83"/>
                <a:gd name="T47" fmla="*/ 19 h 83"/>
                <a:gd name="T48" fmla="*/ 69 w 83"/>
                <a:gd name="T49" fmla="*/ 51 h 83"/>
                <a:gd name="T50" fmla="*/ 59 w 83"/>
                <a:gd name="T51" fmla="*/ 76 h 83"/>
                <a:gd name="T52" fmla="*/ 33 w 83"/>
                <a:gd name="T53" fmla="*/ 81 h 83"/>
                <a:gd name="T54" fmla="*/ 11 w 83"/>
                <a:gd name="T55" fmla="*/ 71 h 83"/>
                <a:gd name="T56" fmla="*/ 5 w 83"/>
                <a:gd name="T57" fmla="*/ 44 h 83"/>
                <a:gd name="T58" fmla="*/ 9 w 83"/>
                <a:gd name="T59" fmla="*/ 12 h 83"/>
                <a:gd name="T60" fmla="*/ 7 w 83"/>
                <a:gd name="T61" fmla="*/ 5 h 83"/>
                <a:gd name="T62" fmla="*/ 1 w 83"/>
                <a:gd name="T63" fmla="*/ 3 h 83"/>
                <a:gd name="T64" fmla="*/ 0 w 83"/>
                <a:gd name="T65" fmla="*/ 3 h 83"/>
                <a:gd name="T66" fmla="*/ 0 w 83"/>
                <a:gd name="T67" fmla="*/ 0 h 83"/>
                <a:gd name="T68" fmla="*/ 29 w 83"/>
                <a:gd name="T69" fmla="*/ 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83">
                  <a:moveTo>
                    <a:pt x="29" y="3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5"/>
                    <a:pt x="22" y="5"/>
                    <a:pt x="20" y="7"/>
                  </a:cubicBezTo>
                  <a:cubicBezTo>
                    <a:pt x="19" y="8"/>
                    <a:pt x="18" y="10"/>
                    <a:pt x="18" y="13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4" y="50"/>
                    <a:pt x="14" y="54"/>
                    <a:pt x="15" y="57"/>
                  </a:cubicBezTo>
                  <a:cubicBezTo>
                    <a:pt x="15" y="60"/>
                    <a:pt x="16" y="62"/>
                    <a:pt x="17" y="65"/>
                  </a:cubicBezTo>
                  <a:cubicBezTo>
                    <a:pt x="19" y="68"/>
                    <a:pt x="21" y="70"/>
                    <a:pt x="25" y="72"/>
                  </a:cubicBezTo>
                  <a:cubicBezTo>
                    <a:pt x="28" y="74"/>
                    <a:pt x="32" y="75"/>
                    <a:pt x="36" y="75"/>
                  </a:cubicBezTo>
                  <a:cubicBezTo>
                    <a:pt x="41" y="76"/>
                    <a:pt x="45" y="75"/>
                    <a:pt x="49" y="74"/>
                  </a:cubicBezTo>
                  <a:cubicBezTo>
                    <a:pt x="53" y="73"/>
                    <a:pt x="56" y="71"/>
                    <a:pt x="58" y="68"/>
                  </a:cubicBezTo>
                  <a:cubicBezTo>
                    <a:pt x="59" y="66"/>
                    <a:pt x="61" y="64"/>
                    <a:pt x="62" y="61"/>
                  </a:cubicBezTo>
                  <a:cubicBezTo>
                    <a:pt x="63" y="58"/>
                    <a:pt x="63" y="54"/>
                    <a:pt x="64" y="4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15"/>
                    <a:pt x="67" y="13"/>
                    <a:pt x="65" y="11"/>
                  </a:cubicBezTo>
                  <a:cubicBezTo>
                    <a:pt x="64" y="10"/>
                    <a:pt x="62" y="9"/>
                    <a:pt x="59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78" y="10"/>
                    <a:pt x="76" y="11"/>
                    <a:pt x="75" y="12"/>
                  </a:cubicBezTo>
                  <a:cubicBezTo>
                    <a:pt x="73" y="13"/>
                    <a:pt x="72" y="15"/>
                    <a:pt x="72" y="19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8" y="62"/>
                    <a:pt x="64" y="71"/>
                    <a:pt x="59" y="76"/>
                  </a:cubicBezTo>
                  <a:cubicBezTo>
                    <a:pt x="53" y="81"/>
                    <a:pt x="44" y="83"/>
                    <a:pt x="33" y="81"/>
                  </a:cubicBezTo>
                  <a:cubicBezTo>
                    <a:pt x="23" y="80"/>
                    <a:pt x="15" y="77"/>
                    <a:pt x="11" y="71"/>
                  </a:cubicBezTo>
                  <a:cubicBezTo>
                    <a:pt x="6" y="65"/>
                    <a:pt x="4" y="56"/>
                    <a:pt x="5" y="4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9"/>
                    <a:pt x="8" y="7"/>
                    <a:pt x="7" y="5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9" y="3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Freeform 19"/>
            <p:cNvSpPr/>
            <p:nvPr/>
          </p:nvSpPr>
          <p:spPr bwMode="auto">
            <a:xfrm>
              <a:off x="2294043" y="219721"/>
              <a:ext cx="114407" cy="107000"/>
            </a:xfrm>
            <a:custGeom>
              <a:avLst/>
              <a:gdLst>
                <a:gd name="T0" fmla="*/ 19 w 104"/>
                <a:gd name="T1" fmla="*/ 66 h 97"/>
                <a:gd name="T2" fmla="*/ 18 w 104"/>
                <a:gd name="T3" fmla="*/ 73 h 97"/>
                <a:gd name="T4" fmla="*/ 24 w 104"/>
                <a:gd name="T5" fmla="*/ 77 h 97"/>
                <a:gd name="T6" fmla="*/ 25 w 104"/>
                <a:gd name="T7" fmla="*/ 78 h 97"/>
                <a:gd name="T8" fmla="*/ 24 w 104"/>
                <a:gd name="T9" fmla="*/ 80 h 97"/>
                <a:gd name="T10" fmla="*/ 0 w 104"/>
                <a:gd name="T11" fmla="*/ 72 h 97"/>
                <a:gd name="T12" fmla="*/ 1 w 104"/>
                <a:gd name="T13" fmla="*/ 70 h 97"/>
                <a:gd name="T14" fmla="*/ 2 w 104"/>
                <a:gd name="T15" fmla="*/ 70 h 97"/>
                <a:gd name="T16" fmla="*/ 9 w 104"/>
                <a:gd name="T17" fmla="*/ 70 h 97"/>
                <a:gd name="T18" fmla="*/ 13 w 104"/>
                <a:gd name="T19" fmla="*/ 65 h 97"/>
                <a:gd name="T20" fmla="*/ 30 w 104"/>
                <a:gd name="T21" fmla="*/ 13 h 97"/>
                <a:gd name="T22" fmla="*/ 31 w 104"/>
                <a:gd name="T23" fmla="*/ 7 h 97"/>
                <a:gd name="T24" fmla="*/ 24 w 104"/>
                <a:gd name="T25" fmla="*/ 3 h 97"/>
                <a:gd name="T26" fmla="*/ 25 w 104"/>
                <a:gd name="T27" fmla="*/ 0 h 97"/>
                <a:gd name="T28" fmla="*/ 41 w 104"/>
                <a:gd name="T29" fmla="*/ 6 h 97"/>
                <a:gd name="T30" fmla="*/ 71 w 104"/>
                <a:gd name="T31" fmla="*/ 79 h 97"/>
                <a:gd name="T32" fmla="*/ 86 w 104"/>
                <a:gd name="T33" fmla="*/ 33 h 97"/>
                <a:gd name="T34" fmla="*/ 86 w 104"/>
                <a:gd name="T35" fmla="*/ 26 h 97"/>
                <a:gd name="T36" fmla="*/ 80 w 104"/>
                <a:gd name="T37" fmla="*/ 21 h 97"/>
                <a:gd name="T38" fmla="*/ 79 w 104"/>
                <a:gd name="T39" fmla="*/ 21 h 97"/>
                <a:gd name="T40" fmla="*/ 80 w 104"/>
                <a:gd name="T41" fmla="*/ 19 h 97"/>
                <a:gd name="T42" fmla="*/ 104 w 104"/>
                <a:gd name="T43" fmla="*/ 27 h 97"/>
                <a:gd name="T44" fmla="*/ 103 w 104"/>
                <a:gd name="T45" fmla="*/ 29 h 97"/>
                <a:gd name="T46" fmla="*/ 102 w 104"/>
                <a:gd name="T47" fmla="*/ 29 h 97"/>
                <a:gd name="T48" fmla="*/ 95 w 104"/>
                <a:gd name="T49" fmla="*/ 29 h 97"/>
                <a:gd name="T50" fmla="*/ 91 w 104"/>
                <a:gd name="T51" fmla="*/ 34 h 97"/>
                <a:gd name="T52" fmla="*/ 71 w 104"/>
                <a:gd name="T53" fmla="*/ 97 h 97"/>
                <a:gd name="T54" fmla="*/ 68 w 104"/>
                <a:gd name="T55" fmla="*/ 96 h 97"/>
                <a:gd name="T56" fmla="*/ 35 w 104"/>
                <a:gd name="T57" fmla="*/ 16 h 97"/>
                <a:gd name="T58" fmla="*/ 19 w 104"/>
                <a:gd name="T59" fmla="*/ 6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97">
                  <a:moveTo>
                    <a:pt x="19" y="66"/>
                  </a:moveTo>
                  <a:cubicBezTo>
                    <a:pt x="18" y="69"/>
                    <a:pt x="18" y="72"/>
                    <a:pt x="18" y="73"/>
                  </a:cubicBezTo>
                  <a:cubicBezTo>
                    <a:pt x="19" y="75"/>
                    <a:pt x="21" y="76"/>
                    <a:pt x="24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5" y="71"/>
                    <a:pt x="7" y="71"/>
                    <a:pt x="9" y="70"/>
                  </a:cubicBezTo>
                  <a:cubicBezTo>
                    <a:pt x="11" y="69"/>
                    <a:pt x="12" y="68"/>
                    <a:pt x="13" y="65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0"/>
                    <a:pt x="31" y="8"/>
                    <a:pt x="31" y="7"/>
                  </a:cubicBezTo>
                  <a:cubicBezTo>
                    <a:pt x="30" y="6"/>
                    <a:pt x="28" y="5"/>
                    <a:pt x="24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7" y="30"/>
                    <a:pt x="87" y="27"/>
                    <a:pt x="86" y="26"/>
                  </a:cubicBezTo>
                  <a:cubicBezTo>
                    <a:pt x="85" y="24"/>
                    <a:pt x="83" y="22"/>
                    <a:pt x="80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99" y="28"/>
                    <a:pt x="97" y="28"/>
                    <a:pt x="95" y="29"/>
                  </a:cubicBezTo>
                  <a:cubicBezTo>
                    <a:pt x="94" y="29"/>
                    <a:pt x="92" y="31"/>
                    <a:pt x="91" y="34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35" y="16"/>
                    <a:pt x="35" y="16"/>
                    <a:pt x="35" y="16"/>
                  </a:cubicBezTo>
                  <a:lnTo>
                    <a:pt x="19" y="66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Freeform 20"/>
            <p:cNvSpPr/>
            <p:nvPr/>
          </p:nvSpPr>
          <p:spPr bwMode="auto">
            <a:xfrm>
              <a:off x="2411740" y="270340"/>
              <a:ext cx="67080" cy="88068"/>
            </a:xfrm>
            <a:custGeom>
              <a:avLst/>
              <a:gdLst>
                <a:gd name="T0" fmla="*/ 22 w 61"/>
                <a:gd name="T1" fmla="*/ 66 h 80"/>
                <a:gd name="T2" fmla="*/ 21 w 61"/>
                <a:gd name="T3" fmla="*/ 73 h 80"/>
                <a:gd name="T4" fmla="*/ 25 w 61"/>
                <a:gd name="T5" fmla="*/ 78 h 80"/>
                <a:gd name="T6" fmla="*/ 26 w 61"/>
                <a:gd name="T7" fmla="*/ 78 h 80"/>
                <a:gd name="T8" fmla="*/ 25 w 61"/>
                <a:gd name="T9" fmla="*/ 80 h 80"/>
                <a:gd name="T10" fmla="*/ 0 w 61"/>
                <a:gd name="T11" fmla="*/ 67 h 80"/>
                <a:gd name="T12" fmla="*/ 1 w 61"/>
                <a:gd name="T13" fmla="*/ 64 h 80"/>
                <a:gd name="T14" fmla="*/ 2 w 61"/>
                <a:gd name="T15" fmla="*/ 65 h 80"/>
                <a:gd name="T16" fmla="*/ 9 w 61"/>
                <a:gd name="T17" fmla="*/ 66 h 80"/>
                <a:gd name="T18" fmla="*/ 14 w 61"/>
                <a:gd name="T19" fmla="*/ 61 h 80"/>
                <a:gd name="T20" fmla="*/ 39 w 61"/>
                <a:gd name="T21" fmla="*/ 15 h 80"/>
                <a:gd name="T22" fmla="*/ 40 w 61"/>
                <a:gd name="T23" fmla="*/ 8 h 80"/>
                <a:gd name="T24" fmla="*/ 36 w 61"/>
                <a:gd name="T25" fmla="*/ 3 h 80"/>
                <a:gd name="T26" fmla="*/ 35 w 61"/>
                <a:gd name="T27" fmla="*/ 2 h 80"/>
                <a:gd name="T28" fmla="*/ 36 w 61"/>
                <a:gd name="T29" fmla="*/ 0 h 80"/>
                <a:gd name="T30" fmla="*/ 61 w 61"/>
                <a:gd name="T31" fmla="*/ 14 h 80"/>
                <a:gd name="T32" fmla="*/ 60 w 61"/>
                <a:gd name="T33" fmla="*/ 16 h 80"/>
                <a:gd name="T34" fmla="*/ 59 w 61"/>
                <a:gd name="T35" fmla="*/ 15 h 80"/>
                <a:gd name="T36" fmla="*/ 52 w 61"/>
                <a:gd name="T37" fmla="*/ 14 h 80"/>
                <a:gd name="T38" fmla="*/ 47 w 61"/>
                <a:gd name="T39" fmla="*/ 19 h 80"/>
                <a:gd name="T40" fmla="*/ 22 w 61"/>
                <a:gd name="T4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80">
                  <a:moveTo>
                    <a:pt x="22" y="66"/>
                  </a:moveTo>
                  <a:cubicBezTo>
                    <a:pt x="20" y="68"/>
                    <a:pt x="20" y="71"/>
                    <a:pt x="21" y="73"/>
                  </a:cubicBezTo>
                  <a:cubicBezTo>
                    <a:pt x="21" y="74"/>
                    <a:pt x="23" y="76"/>
                    <a:pt x="25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5" y="66"/>
                    <a:pt x="7" y="67"/>
                    <a:pt x="9" y="66"/>
                  </a:cubicBezTo>
                  <a:cubicBezTo>
                    <a:pt x="10" y="66"/>
                    <a:pt x="12" y="64"/>
                    <a:pt x="14" y="61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0" y="12"/>
                    <a:pt x="41" y="10"/>
                    <a:pt x="40" y="8"/>
                  </a:cubicBezTo>
                  <a:cubicBezTo>
                    <a:pt x="40" y="6"/>
                    <a:pt x="38" y="4"/>
                    <a:pt x="36" y="3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6" y="14"/>
                    <a:pt x="54" y="14"/>
                    <a:pt x="52" y="14"/>
                  </a:cubicBezTo>
                  <a:cubicBezTo>
                    <a:pt x="50" y="15"/>
                    <a:pt x="49" y="16"/>
                    <a:pt x="47" y="19"/>
                  </a:cubicBezTo>
                  <a:lnTo>
                    <a:pt x="22" y="66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Freeform 21"/>
            <p:cNvSpPr/>
            <p:nvPr/>
          </p:nvSpPr>
          <p:spPr bwMode="auto">
            <a:xfrm>
              <a:off x="2489933" y="305733"/>
              <a:ext cx="86834" cy="93419"/>
            </a:xfrm>
            <a:custGeom>
              <a:avLst/>
              <a:gdLst>
                <a:gd name="T0" fmla="*/ 0 w 79"/>
                <a:gd name="T1" fmla="*/ 82 h 85"/>
                <a:gd name="T2" fmla="*/ 22 w 79"/>
                <a:gd name="T3" fmla="*/ 17 h 85"/>
                <a:gd name="T4" fmla="*/ 24 w 79"/>
                <a:gd name="T5" fmla="*/ 7 h 85"/>
                <a:gd name="T6" fmla="*/ 21 w 79"/>
                <a:gd name="T7" fmla="*/ 3 h 85"/>
                <a:gd name="T8" fmla="*/ 20 w 79"/>
                <a:gd name="T9" fmla="*/ 2 h 85"/>
                <a:gd name="T10" fmla="*/ 22 w 79"/>
                <a:gd name="T11" fmla="*/ 0 h 85"/>
                <a:gd name="T12" fmla="*/ 45 w 79"/>
                <a:gd name="T13" fmla="*/ 19 h 85"/>
                <a:gd name="T14" fmla="*/ 44 w 79"/>
                <a:gd name="T15" fmla="*/ 21 h 85"/>
                <a:gd name="T16" fmla="*/ 36 w 79"/>
                <a:gd name="T17" fmla="*/ 16 h 85"/>
                <a:gd name="T18" fmla="*/ 32 w 79"/>
                <a:gd name="T19" fmla="*/ 18 h 85"/>
                <a:gd name="T20" fmla="*/ 31 w 79"/>
                <a:gd name="T21" fmla="*/ 20 h 85"/>
                <a:gd name="T22" fmla="*/ 30 w 79"/>
                <a:gd name="T23" fmla="*/ 23 h 85"/>
                <a:gd name="T24" fmla="*/ 12 w 79"/>
                <a:gd name="T25" fmla="*/ 75 h 85"/>
                <a:gd name="T26" fmla="*/ 57 w 79"/>
                <a:gd name="T27" fmla="*/ 47 h 85"/>
                <a:gd name="T28" fmla="*/ 61 w 79"/>
                <a:gd name="T29" fmla="*/ 44 h 85"/>
                <a:gd name="T30" fmla="*/ 63 w 79"/>
                <a:gd name="T31" fmla="*/ 42 h 85"/>
                <a:gd name="T32" fmla="*/ 63 w 79"/>
                <a:gd name="T33" fmla="*/ 38 h 85"/>
                <a:gd name="T34" fmla="*/ 58 w 79"/>
                <a:gd name="T35" fmla="*/ 32 h 85"/>
                <a:gd name="T36" fmla="*/ 59 w 79"/>
                <a:gd name="T37" fmla="*/ 30 h 85"/>
                <a:gd name="T38" fmla="*/ 79 w 79"/>
                <a:gd name="T39" fmla="*/ 45 h 85"/>
                <a:gd name="T40" fmla="*/ 78 w 79"/>
                <a:gd name="T41" fmla="*/ 47 h 85"/>
                <a:gd name="T42" fmla="*/ 71 w 79"/>
                <a:gd name="T43" fmla="*/ 45 h 85"/>
                <a:gd name="T44" fmla="*/ 61 w 79"/>
                <a:gd name="T45" fmla="*/ 50 h 85"/>
                <a:gd name="T46" fmla="*/ 5 w 79"/>
                <a:gd name="T47" fmla="*/ 85 h 85"/>
                <a:gd name="T48" fmla="*/ 0 w 79"/>
                <a:gd name="T49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85">
                  <a:moveTo>
                    <a:pt x="0" y="82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4" y="12"/>
                    <a:pt x="24" y="9"/>
                    <a:pt x="24" y="7"/>
                  </a:cubicBezTo>
                  <a:cubicBezTo>
                    <a:pt x="24" y="6"/>
                    <a:pt x="23" y="4"/>
                    <a:pt x="21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1" y="18"/>
                    <a:pt x="38" y="17"/>
                    <a:pt x="36" y="16"/>
                  </a:cubicBezTo>
                  <a:cubicBezTo>
                    <a:pt x="35" y="16"/>
                    <a:pt x="33" y="17"/>
                    <a:pt x="32" y="18"/>
                  </a:cubicBezTo>
                  <a:cubicBezTo>
                    <a:pt x="32" y="18"/>
                    <a:pt x="31" y="19"/>
                    <a:pt x="31" y="20"/>
                  </a:cubicBezTo>
                  <a:cubicBezTo>
                    <a:pt x="31" y="21"/>
                    <a:pt x="30" y="21"/>
                    <a:pt x="30" y="2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5"/>
                    <a:pt x="60" y="45"/>
                    <a:pt x="61" y="44"/>
                  </a:cubicBezTo>
                  <a:cubicBezTo>
                    <a:pt x="62" y="43"/>
                    <a:pt x="62" y="43"/>
                    <a:pt x="63" y="42"/>
                  </a:cubicBezTo>
                  <a:cubicBezTo>
                    <a:pt x="64" y="41"/>
                    <a:pt x="64" y="39"/>
                    <a:pt x="63" y="38"/>
                  </a:cubicBezTo>
                  <a:cubicBezTo>
                    <a:pt x="63" y="36"/>
                    <a:pt x="61" y="34"/>
                    <a:pt x="58" y="32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5" y="46"/>
                    <a:pt x="73" y="45"/>
                    <a:pt x="71" y="45"/>
                  </a:cubicBezTo>
                  <a:cubicBezTo>
                    <a:pt x="69" y="45"/>
                    <a:pt x="65" y="47"/>
                    <a:pt x="61" y="50"/>
                  </a:cubicBezTo>
                  <a:cubicBezTo>
                    <a:pt x="5" y="85"/>
                    <a:pt x="5" y="85"/>
                    <a:pt x="5" y="85"/>
                  </a:cubicBezTo>
                  <a:lnTo>
                    <a:pt x="0" y="82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Freeform 22"/>
            <p:cNvSpPr/>
            <p:nvPr/>
          </p:nvSpPr>
          <p:spPr bwMode="auto">
            <a:xfrm>
              <a:off x="2539317" y="384747"/>
              <a:ext cx="103296" cy="100415"/>
            </a:xfrm>
            <a:custGeom>
              <a:avLst/>
              <a:gdLst>
                <a:gd name="T0" fmla="*/ 0 w 94"/>
                <a:gd name="T1" fmla="*/ 46 h 91"/>
                <a:gd name="T2" fmla="*/ 2 w 94"/>
                <a:gd name="T3" fmla="*/ 45 h 91"/>
                <a:gd name="T4" fmla="*/ 3 w 94"/>
                <a:gd name="T5" fmla="*/ 46 h 91"/>
                <a:gd name="T6" fmla="*/ 11 w 94"/>
                <a:gd name="T7" fmla="*/ 52 h 91"/>
                <a:gd name="T8" fmla="*/ 18 w 94"/>
                <a:gd name="T9" fmla="*/ 49 h 91"/>
                <a:gd name="T10" fmla="*/ 58 w 94"/>
                <a:gd name="T11" fmla="*/ 15 h 91"/>
                <a:gd name="T12" fmla="*/ 62 w 94"/>
                <a:gd name="T13" fmla="*/ 9 h 91"/>
                <a:gd name="T14" fmla="*/ 59 w 94"/>
                <a:gd name="T15" fmla="*/ 3 h 91"/>
                <a:gd name="T16" fmla="*/ 59 w 94"/>
                <a:gd name="T17" fmla="*/ 2 h 91"/>
                <a:gd name="T18" fmla="*/ 61 w 94"/>
                <a:gd name="T19" fmla="*/ 0 h 91"/>
                <a:gd name="T20" fmla="*/ 94 w 94"/>
                <a:gd name="T21" fmla="*/ 40 h 91"/>
                <a:gd name="T22" fmla="*/ 81 w 94"/>
                <a:gd name="T23" fmla="*/ 51 h 91"/>
                <a:gd name="T24" fmla="*/ 79 w 94"/>
                <a:gd name="T25" fmla="*/ 49 h 91"/>
                <a:gd name="T26" fmla="*/ 85 w 94"/>
                <a:gd name="T27" fmla="*/ 40 h 91"/>
                <a:gd name="T28" fmla="*/ 80 w 94"/>
                <a:gd name="T29" fmla="*/ 30 h 91"/>
                <a:gd name="T30" fmla="*/ 70 w 94"/>
                <a:gd name="T31" fmla="*/ 18 h 91"/>
                <a:gd name="T32" fmla="*/ 47 w 94"/>
                <a:gd name="T33" fmla="*/ 37 h 91"/>
                <a:gd name="T34" fmla="*/ 56 w 94"/>
                <a:gd name="T35" fmla="*/ 48 h 91"/>
                <a:gd name="T36" fmla="*/ 63 w 94"/>
                <a:gd name="T37" fmla="*/ 54 h 91"/>
                <a:gd name="T38" fmla="*/ 70 w 94"/>
                <a:gd name="T39" fmla="*/ 51 h 91"/>
                <a:gd name="T40" fmla="*/ 71 w 94"/>
                <a:gd name="T41" fmla="*/ 52 h 91"/>
                <a:gd name="T42" fmla="*/ 53 w 94"/>
                <a:gd name="T43" fmla="*/ 67 h 91"/>
                <a:gd name="T44" fmla="*/ 52 w 94"/>
                <a:gd name="T45" fmla="*/ 66 h 91"/>
                <a:gd name="T46" fmla="*/ 56 w 94"/>
                <a:gd name="T47" fmla="*/ 59 h 91"/>
                <a:gd name="T48" fmla="*/ 52 w 94"/>
                <a:gd name="T49" fmla="*/ 51 h 91"/>
                <a:gd name="T50" fmla="*/ 43 w 94"/>
                <a:gd name="T51" fmla="*/ 40 h 91"/>
                <a:gd name="T52" fmla="*/ 26 w 94"/>
                <a:gd name="T53" fmla="*/ 54 h 91"/>
                <a:gd name="T54" fmla="*/ 21 w 94"/>
                <a:gd name="T55" fmla="*/ 61 h 91"/>
                <a:gd name="T56" fmla="*/ 25 w 94"/>
                <a:gd name="T57" fmla="*/ 69 h 91"/>
                <a:gd name="T58" fmla="*/ 31 w 94"/>
                <a:gd name="T59" fmla="*/ 76 h 91"/>
                <a:gd name="T60" fmla="*/ 39 w 94"/>
                <a:gd name="T61" fmla="*/ 82 h 91"/>
                <a:gd name="T62" fmla="*/ 50 w 94"/>
                <a:gd name="T63" fmla="*/ 78 h 91"/>
                <a:gd name="T64" fmla="*/ 52 w 94"/>
                <a:gd name="T65" fmla="*/ 80 h 91"/>
                <a:gd name="T66" fmla="*/ 37 w 94"/>
                <a:gd name="T67" fmla="*/ 91 h 91"/>
                <a:gd name="T68" fmla="*/ 0 w 94"/>
                <a:gd name="T69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91">
                  <a:moveTo>
                    <a:pt x="0" y="46"/>
                  </a:moveTo>
                  <a:cubicBezTo>
                    <a:pt x="2" y="45"/>
                    <a:pt x="2" y="45"/>
                    <a:pt x="2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6" y="49"/>
                    <a:pt x="8" y="51"/>
                    <a:pt x="11" y="52"/>
                  </a:cubicBezTo>
                  <a:cubicBezTo>
                    <a:pt x="13" y="52"/>
                    <a:pt x="15" y="51"/>
                    <a:pt x="18" y="49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61" y="13"/>
                    <a:pt x="62" y="11"/>
                    <a:pt x="62" y="9"/>
                  </a:cubicBezTo>
                  <a:cubicBezTo>
                    <a:pt x="62" y="7"/>
                    <a:pt x="61" y="5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3" y="46"/>
                    <a:pt x="85" y="43"/>
                    <a:pt x="85" y="40"/>
                  </a:cubicBezTo>
                  <a:cubicBezTo>
                    <a:pt x="85" y="38"/>
                    <a:pt x="83" y="35"/>
                    <a:pt x="80" y="30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9" y="52"/>
                    <a:pt x="61" y="54"/>
                    <a:pt x="63" y="54"/>
                  </a:cubicBezTo>
                  <a:cubicBezTo>
                    <a:pt x="64" y="54"/>
                    <a:pt x="67" y="53"/>
                    <a:pt x="70" y="51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5" y="63"/>
                    <a:pt x="56" y="61"/>
                    <a:pt x="56" y="59"/>
                  </a:cubicBezTo>
                  <a:cubicBezTo>
                    <a:pt x="57" y="57"/>
                    <a:pt x="55" y="55"/>
                    <a:pt x="52" y="5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3" y="57"/>
                    <a:pt x="21" y="59"/>
                    <a:pt x="21" y="61"/>
                  </a:cubicBezTo>
                  <a:cubicBezTo>
                    <a:pt x="21" y="63"/>
                    <a:pt x="22" y="66"/>
                    <a:pt x="25" y="69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4" y="80"/>
                    <a:pt x="37" y="82"/>
                    <a:pt x="39" y="82"/>
                  </a:cubicBezTo>
                  <a:cubicBezTo>
                    <a:pt x="42" y="82"/>
                    <a:pt x="46" y="81"/>
                    <a:pt x="50" y="78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37" y="91"/>
                    <a:pt x="37" y="91"/>
                    <a:pt x="37" y="91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Freeform 23"/>
            <p:cNvSpPr>
              <a:spLocks noEditPoints="1"/>
            </p:cNvSpPr>
            <p:nvPr/>
          </p:nvSpPr>
          <p:spPr bwMode="auto">
            <a:xfrm>
              <a:off x="2598579" y="474051"/>
              <a:ext cx="94653" cy="104530"/>
            </a:xfrm>
            <a:custGeom>
              <a:avLst/>
              <a:gdLst>
                <a:gd name="T0" fmla="*/ 0 w 86"/>
                <a:gd name="T1" fmla="*/ 35 h 95"/>
                <a:gd name="T2" fmla="*/ 3 w 86"/>
                <a:gd name="T3" fmla="*/ 33 h 95"/>
                <a:gd name="T4" fmla="*/ 3 w 86"/>
                <a:gd name="T5" fmla="*/ 34 h 95"/>
                <a:gd name="T6" fmla="*/ 8 w 86"/>
                <a:gd name="T7" fmla="*/ 39 h 95"/>
                <a:gd name="T8" fmla="*/ 15 w 86"/>
                <a:gd name="T9" fmla="*/ 38 h 95"/>
                <a:gd name="T10" fmla="*/ 62 w 86"/>
                <a:gd name="T11" fmla="*/ 14 h 95"/>
                <a:gd name="T12" fmla="*/ 67 w 86"/>
                <a:gd name="T13" fmla="*/ 9 h 95"/>
                <a:gd name="T14" fmla="*/ 66 w 86"/>
                <a:gd name="T15" fmla="*/ 2 h 95"/>
                <a:gd name="T16" fmla="*/ 66 w 86"/>
                <a:gd name="T17" fmla="*/ 1 h 95"/>
                <a:gd name="T18" fmla="*/ 68 w 86"/>
                <a:gd name="T19" fmla="*/ 0 h 95"/>
                <a:gd name="T20" fmla="*/ 79 w 86"/>
                <a:gd name="T21" fmla="*/ 21 h 95"/>
                <a:gd name="T22" fmla="*/ 85 w 86"/>
                <a:gd name="T23" fmla="*/ 46 h 95"/>
                <a:gd name="T24" fmla="*/ 74 w 86"/>
                <a:gd name="T25" fmla="*/ 60 h 95"/>
                <a:gd name="T26" fmla="*/ 62 w 86"/>
                <a:gd name="T27" fmla="*/ 63 h 95"/>
                <a:gd name="T28" fmla="*/ 50 w 86"/>
                <a:gd name="T29" fmla="*/ 56 h 95"/>
                <a:gd name="T30" fmla="*/ 43 w 86"/>
                <a:gd name="T31" fmla="*/ 68 h 95"/>
                <a:gd name="T32" fmla="*/ 33 w 86"/>
                <a:gd name="T33" fmla="*/ 85 h 95"/>
                <a:gd name="T34" fmla="*/ 31 w 86"/>
                <a:gd name="T35" fmla="*/ 94 h 95"/>
                <a:gd name="T36" fmla="*/ 29 w 86"/>
                <a:gd name="T37" fmla="*/ 95 h 95"/>
                <a:gd name="T38" fmla="*/ 28 w 86"/>
                <a:gd name="T39" fmla="*/ 94 h 95"/>
                <a:gd name="T40" fmla="*/ 26 w 86"/>
                <a:gd name="T41" fmla="*/ 84 h 95"/>
                <a:gd name="T42" fmla="*/ 29 w 86"/>
                <a:gd name="T43" fmla="*/ 74 h 95"/>
                <a:gd name="T44" fmla="*/ 37 w 86"/>
                <a:gd name="T45" fmla="*/ 60 h 95"/>
                <a:gd name="T46" fmla="*/ 43 w 86"/>
                <a:gd name="T47" fmla="*/ 51 h 95"/>
                <a:gd name="T48" fmla="*/ 43 w 86"/>
                <a:gd name="T49" fmla="*/ 50 h 95"/>
                <a:gd name="T50" fmla="*/ 43 w 86"/>
                <a:gd name="T51" fmla="*/ 48 h 95"/>
                <a:gd name="T52" fmla="*/ 41 w 86"/>
                <a:gd name="T53" fmla="*/ 45 h 95"/>
                <a:gd name="T54" fmla="*/ 39 w 86"/>
                <a:gd name="T55" fmla="*/ 41 h 95"/>
                <a:gd name="T56" fmla="*/ 38 w 86"/>
                <a:gd name="T57" fmla="*/ 39 h 95"/>
                <a:gd name="T58" fmla="*/ 37 w 86"/>
                <a:gd name="T59" fmla="*/ 38 h 95"/>
                <a:gd name="T60" fmla="*/ 19 w 86"/>
                <a:gd name="T61" fmla="*/ 47 h 95"/>
                <a:gd name="T62" fmla="*/ 14 w 86"/>
                <a:gd name="T63" fmla="*/ 51 h 95"/>
                <a:gd name="T64" fmla="*/ 15 w 86"/>
                <a:gd name="T65" fmla="*/ 58 h 95"/>
                <a:gd name="T66" fmla="*/ 16 w 86"/>
                <a:gd name="T67" fmla="*/ 59 h 95"/>
                <a:gd name="T68" fmla="*/ 13 w 86"/>
                <a:gd name="T69" fmla="*/ 60 h 95"/>
                <a:gd name="T70" fmla="*/ 0 w 86"/>
                <a:gd name="T71" fmla="*/ 35 h 95"/>
                <a:gd name="T72" fmla="*/ 39 w 86"/>
                <a:gd name="T73" fmla="*/ 36 h 95"/>
                <a:gd name="T74" fmla="*/ 43 w 86"/>
                <a:gd name="T75" fmla="*/ 43 h 95"/>
                <a:gd name="T76" fmla="*/ 53 w 86"/>
                <a:gd name="T77" fmla="*/ 53 h 95"/>
                <a:gd name="T78" fmla="*/ 68 w 86"/>
                <a:gd name="T79" fmla="*/ 51 h 95"/>
                <a:gd name="T80" fmla="*/ 79 w 86"/>
                <a:gd name="T81" fmla="*/ 40 h 95"/>
                <a:gd name="T82" fmla="*/ 77 w 86"/>
                <a:gd name="T83" fmla="*/ 25 h 95"/>
                <a:gd name="T84" fmla="*/ 76 w 86"/>
                <a:gd name="T85" fmla="*/ 23 h 95"/>
                <a:gd name="T86" fmla="*/ 75 w 86"/>
                <a:gd name="T87" fmla="*/ 21 h 95"/>
                <a:gd name="T88" fmla="*/ 74 w 86"/>
                <a:gd name="T89" fmla="*/ 20 h 95"/>
                <a:gd name="T90" fmla="*/ 74 w 86"/>
                <a:gd name="T91" fmla="*/ 19 h 95"/>
                <a:gd name="T92" fmla="*/ 39 w 86"/>
                <a:gd name="T9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95">
                  <a:moveTo>
                    <a:pt x="0" y="35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7"/>
                    <a:pt x="6" y="39"/>
                    <a:pt x="8" y="39"/>
                  </a:cubicBezTo>
                  <a:cubicBezTo>
                    <a:pt x="10" y="40"/>
                    <a:pt x="12" y="40"/>
                    <a:pt x="15" y="38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5" y="13"/>
                    <a:pt x="67" y="11"/>
                    <a:pt x="67" y="9"/>
                  </a:cubicBezTo>
                  <a:cubicBezTo>
                    <a:pt x="68" y="7"/>
                    <a:pt x="67" y="5"/>
                    <a:pt x="66" y="2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84" y="31"/>
                    <a:pt x="86" y="39"/>
                    <a:pt x="85" y="46"/>
                  </a:cubicBezTo>
                  <a:cubicBezTo>
                    <a:pt x="84" y="52"/>
                    <a:pt x="81" y="57"/>
                    <a:pt x="74" y="60"/>
                  </a:cubicBezTo>
                  <a:cubicBezTo>
                    <a:pt x="70" y="63"/>
                    <a:pt x="66" y="63"/>
                    <a:pt x="62" y="63"/>
                  </a:cubicBezTo>
                  <a:cubicBezTo>
                    <a:pt x="58" y="62"/>
                    <a:pt x="54" y="60"/>
                    <a:pt x="50" y="56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8" y="75"/>
                    <a:pt x="34" y="81"/>
                    <a:pt x="33" y="85"/>
                  </a:cubicBezTo>
                  <a:cubicBezTo>
                    <a:pt x="31" y="89"/>
                    <a:pt x="31" y="92"/>
                    <a:pt x="31" y="94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7" y="91"/>
                    <a:pt x="26" y="87"/>
                    <a:pt x="26" y="84"/>
                  </a:cubicBezTo>
                  <a:cubicBezTo>
                    <a:pt x="26" y="81"/>
                    <a:pt x="27" y="77"/>
                    <a:pt x="29" y="74"/>
                  </a:cubicBezTo>
                  <a:cubicBezTo>
                    <a:pt x="31" y="70"/>
                    <a:pt x="34" y="65"/>
                    <a:pt x="37" y="60"/>
                  </a:cubicBezTo>
                  <a:cubicBezTo>
                    <a:pt x="41" y="55"/>
                    <a:pt x="43" y="53"/>
                    <a:pt x="43" y="51"/>
                  </a:cubicBezTo>
                  <a:cubicBezTo>
                    <a:pt x="43" y="51"/>
                    <a:pt x="43" y="51"/>
                    <a:pt x="43" y="50"/>
                  </a:cubicBezTo>
                  <a:cubicBezTo>
                    <a:pt x="43" y="50"/>
                    <a:pt x="43" y="49"/>
                    <a:pt x="43" y="48"/>
                  </a:cubicBezTo>
                  <a:cubicBezTo>
                    <a:pt x="42" y="48"/>
                    <a:pt x="42" y="47"/>
                    <a:pt x="41" y="45"/>
                  </a:cubicBezTo>
                  <a:cubicBezTo>
                    <a:pt x="40" y="43"/>
                    <a:pt x="39" y="42"/>
                    <a:pt x="39" y="41"/>
                  </a:cubicBezTo>
                  <a:cubicBezTo>
                    <a:pt x="38" y="40"/>
                    <a:pt x="38" y="40"/>
                    <a:pt x="38" y="39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6" y="48"/>
                    <a:pt x="15" y="50"/>
                    <a:pt x="14" y="51"/>
                  </a:cubicBezTo>
                  <a:cubicBezTo>
                    <a:pt x="13" y="53"/>
                    <a:pt x="14" y="55"/>
                    <a:pt x="15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3" y="60"/>
                    <a:pt x="13" y="60"/>
                    <a:pt x="13" y="60"/>
                  </a:cubicBezTo>
                  <a:lnTo>
                    <a:pt x="0" y="35"/>
                  </a:lnTo>
                  <a:close/>
                  <a:moveTo>
                    <a:pt x="39" y="36"/>
                  </a:moveTo>
                  <a:cubicBezTo>
                    <a:pt x="43" y="43"/>
                    <a:pt x="43" y="43"/>
                    <a:pt x="43" y="43"/>
                  </a:cubicBezTo>
                  <a:cubicBezTo>
                    <a:pt x="45" y="49"/>
                    <a:pt x="49" y="52"/>
                    <a:pt x="53" y="53"/>
                  </a:cubicBezTo>
                  <a:cubicBezTo>
                    <a:pt x="58" y="54"/>
                    <a:pt x="63" y="54"/>
                    <a:pt x="68" y="51"/>
                  </a:cubicBezTo>
                  <a:cubicBezTo>
                    <a:pt x="73" y="48"/>
                    <a:pt x="77" y="44"/>
                    <a:pt x="79" y="40"/>
                  </a:cubicBezTo>
                  <a:cubicBezTo>
                    <a:pt x="80" y="35"/>
                    <a:pt x="79" y="31"/>
                    <a:pt x="77" y="25"/>
                  </a:cubicBezTo>
                  <a:cubicBezTo>
                    <a:pt x="77" y="25"/>
                    <a:pt x="76" y="24"/>
                    <a:pt x="76" y="23"/>
                  </a:cubicBezTo>
                  <a:cubicBezTo>
                    <a:pt x="75" y="22"/>
                    <a:pt x="75" y="22"/>
                    <a:pt x="75" y="21"/>
                  </a:cubicBezTo>
                  <a:cubicBezTo>
                    <a:pt x="75" y="21"/>
                    <a:pt x="74" y="20"/>
                    <a:pt x="74" y="20"/>
                  </a:cubicBezTo>
                  <a:cubicBezTo>
                    <a:pt x="74" y="19"/>
                    <a:pt x="74" y="19"/>
                    <a:pt x="74" y="19"/>
                  </a:cubicBezTo>
                  <a:lnTo>
                    <a:pt x="39" y="36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6" name="Freeform 24"/>
            <p:cNvSpPr/>
            <p:nvPr/>
          </p:nvSpPr>
          <p:spPr bwMode="auto">
            <a:xfrm>
              <a:off x="2642613" y="588458"/>
              <a:ext cx="90127" cy="60496"/>
            </a:xfrm>
            <a:custGeom>
              <a:avLst/>
              <a:gdLst>
                <a:gd name="T0" fmla="*/ 0 w 82"/>
                <a:gd name="T1" fmla="*/ 18 h 55"/>
                <a:gd name="T2" fmla="*/ 17 w 82"/>
                <a:gd name="T3" fmla="*/ 11 h 55"/>
                <a:gd name="T4" fmla="*/ 17 w 82"/>
                <a:gd name="T5" fmla="*/ 14 h 55"/>
                <a:gd name="T6" fmla="*/ 7 w 82"/>
                <a:gd name="T7" fmla="*/ 24 h 55"/>
                <a:gd name="T8" fmla="*/ 6 w 82"/>
                <a:gd name="T9" fmla="*/ 36 h 55"/>
                <a:gd name="T10" fmla="*/ 13 w 82"/>
                <a:gd name="T11" fmla="*/ 45 h 55"/>
                <a:gd name="T12" fmla="*/ 23 w 82"/>
                <a:gd name="T13" fmla="*/ 46 h 55"/>
                <a:gd name="T14" fmla="*/ 37 w 82"/>
                <a:gd name="T15" fmla="*/ 29 h 55"/>
                <a:gd name="T16" fmla="*/ 38 w 82"/>
                <a:gd name="T17" fmla="*/ 27 h 55"/>
                <a:gd name="T18" fmla="*/ 38 w 82"/>
                <a:gd name="T19" fmla="*/ 26 h 55"/>
                <a:gd name="T20" fmla="*/ 48 w 82"/>
                <a:gd name="T21" fmla="*/ 7 h 55"/>
                <a:gd name="T22" fmla="*/ 52 w 82"/>
                <a:gd name="T23" fmla="*/ 4 h 55"/>
                <a:gd name="T24" fmla="*/ 57 w 82"/>
                <a:gd name="T25" fmla="*/ 2 h 55"/>
                <a:gd name="T26" fmla="*/ 71 w 82"/>
                <a:gd name="T27" fmla="*/ 4 h 55"/>
                <a:gd name="T28" fmla="*/ 80 w 82"/>
                <a:gd name="T29" fmla="*/ 16 h 55"/>
                <a:gd name="T30" fmla="*/ 80 w 82"/>
                <a:gd name="T31" fmla="*/ 25 h 55"/>
                <a:gd name="T32" fmla="*/ 80 w 82"/>
                <a:gd name="T33" fmla="*/ 31 h 55"/>
                <a:gd name="T34" fmla="*/ 81 w 82"/>
                <a:gd name="T35" fmla="*/ 32 h 55"/>
                <a:gd name="T36" fmla="*/ 82 w 82"/>
                <a:gd name="T37" fmla="*/ 34 h 55"/>
                <a:gd name="T38" fmla="*/ 68 w 82"/>
                <a:gd name="T39" fmla="*/ 40 h 55"/>
                <a:gd name="T40" fmla="*/ 67 w 82"/>
                <a:gd name="T41" fmla="*/ 38 h 55"/>
                <a:gd name="T42" fmla="*/ 76 w 82"/>
                <a:gd name="T43" fmla="*/ 28 h 55"/>
                <a:gd name="T44" fmla="*/ 77 w 82"/>
                <a:gd name="T45" fmla="*/ 18 h 55"/>
                <a:gd name="T46" fmla="*/ 71 w 82"/>
                <a:gd name="T47" fmla="*/ 10 h 55"/>
                <a:gd name="T48" fmla="*/ 62 w 82"/>
                <a:gd name="T49" fmla="*/ 9 h 55"/>
                <a:gd name="T50" fmla="*/ 49 w 82"/>
                <a:gd name="T51" fmla="*/ 28 h 55"/>
                <a:gd name="T52" fmla="*/ 48 w 82"/>
                <a:gd name="T53" fmla="*/ 28 h 55"/>
                <a:gd name="T54" fmla="*/ 48 w 82"/>
                <a:gd name="T55" fmla="*/ 30 h 55"/>
                <a:gd name="T56" fmla="*/ 41 w 82"/>
                <a:gd name="T57" fmla="*/ 45 h 55"/>
                <a:gd name="T58" fmla="*/ 36 w 82"/>
                <a:gd name="T59" fmla="*/ 50 h 55"/>
                <a:gd name="T60" fmla="*/ 29 w 82"/>
                <a:gd name="T61" fmla="*/ 53 h 55"/>
                <a:gd name="T62" fmla="*/ 13 w 82"/>
                <a:gd name="T63" fmla="*/ 51 h 55"/>
                <a:gd name="T64" fmla="*/ 3 w 82"/>
                <a:gd name="T65" fmla="*/ 36 h 55"/>
                <a:gd name="T66" fmla="*/ 2 w 82"/>
                <a:gd name="T67" fmla="*/ 28 h 55"/>
                <a:gd name="T68" fmla="*/ 2 w 82"/>
                <a:gd name="T69" fmla="*/ 22 h 55"/>
                <a:gd name="T70" fmla="*/ 1 w 82"/>
                <a:gd name="T71" fmla="*/ 20 h 55"/>
                <a:gd name="T72" fmla="*/ 0 w 82"/>
                <a:gd name="T73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55">
                  <a:moveTo>
                    <a:pt x="0" y="18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3" y="17"/>
                    <a:pt x="9" y="20"/>
                    <a:pt x="7" y="24"/>
                  </a:cubicBezTo>
                  <a:cubicBezTo>
                    <a:pt x="5" y="27"/>
                    <a:pt x="5" y="31"/>
                    <a:pt x="6" y="36"/>
                  </a:cubicBezTo>
                  <a:cubicBezTo>
                    <a:pt x="7" y="40"/>
                    <a:pt x="9" y="43"/>
                    <a:pt x="13" y="45"/>
                  </a:cubicBezTo>
                  <a:cubicBezTo>
                    <a:pt x="16" y="47"/>
                    <a:pt x="20" y="47"/>
                    <a:pt x="23" y="46"/>
                  </a:cubicBezTo>
                  <a:cubicBezTo>
                    <a:pt x="29" y="45"/>
                    <a:pt x="33" y="3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2" y="16"/>
                    <a:pt x="45" y="10"/>
                    <a:pt x="48" y="7"/>
                  </a:cubicBezTo>
                  <a:cubicBezTo>
                    <a:pt x="49" y="6"/>
                    <a:pt x="51" y="5"/>
                    <a:pt x="52" y="4"/>
                  </a:cubicBezTo>
                  <a:cubicBezTo>
                    <a:pt x="54" y="3"/>
                    <a:pt x="55" y="2"/>
                    <a:pt x="57" y="2"/>
                  </a:cubicBezTo>
                  <a:cubicBezTo>
                    <a:pt x="62" y="0"/>
                    <a:pt x="67" y="1"/>
                    <a:pt x="71" y="4"/>
                  </a:cubicBezTo>
                  <a:cubicBezTo>
                    <a:pt x="75" y="6"/>
                    <a:pt x="78" y="10"/>
                    <a:pt x="80" y="16"/>
                  </a:cubicBezTo>
                  <a:cubicBezTo>
                    <a:pt x="80" y="19"/>
                    <a:pt x="81" y="22"/>
                    <a:pt x="80" y="25"/>
                  </a:cubicBezTo>
                  <a:cubicBezTo>
                    <a:pt x="80" y="28"/>
                    <a:pt x="80" y="30"/>
                    <a:pt x="80" y="31"/>
                  </a:cubicBezTo>
                  <a:cubicBezTo>
                    <a:pt x="81" y="31"/>
                    <a:pt x="81" y="32"/>
                    <a:pt x="81" y="32"/>
                  </a:cubicBezTo>
                  <a:cubicBezTo>
                    <a:pt x="81" y="33"/>
                    <a:pt x="82" y="33"/>
                    <a:pt x="82" y="34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5"/>
                    <a:pt x="74" y="32"/>
                    <a:pt x="76" y="28"/>
                  </a:cubicBezTo>
                  <a:cubicBezTo>
                    <a:pt x="77" y="25"/>
                    <a:pt x="78" y="21"/>
                    <a:pt x="77" y="18"/>
                  </a:cubicBezTo>
                  <a:cubicBezTo>
                    <a:pt x="76" y="14"/>
                    <a:pt x="74" y="12"/>
                    <a:pt x="71" y="10"/>
                  </a:cubicBezTo>
                  <a:cubicBezTo>
                    <a:pt x="68" y="8"/>
                    <a:pt x="66" y="8"/>
                    <a:pt x="62" y="9"/>
                  </a:cubicBezTo>
                  <a:cubicBezTo>
                    <a:pt x="57" y="10"/>
                    <a:pt x="53" y="17"/>
                    <a:pt x="49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9"/>
                    <a:pt x="48" y="30"/>
                  </a:cubicBezTo>
                  <a:cubicBezTo>
                    <a:pt x="45" y="37"/>
                    <a:pt x="43" y="42"/>
                    <a:pt x="41" y="45"/>
                  </a:cubicBezTo>
                  <a:cubicBezTo>
                    <a:pt x="39" y="47"/>
                    <a:pt x="38" y="49"/>
                    <a:pt x="36" y="50"/>
                  </a:cubicBezTo>
                  <a:cubicBezTo>
                    <a:pt x="34" y="52"/>
                    <a:pt x="32" y="53"/>
                    <a:pt x="29" y="53"/>
                  </a:cubicBezTo>
                  <a:cubicBezTo>
                    <a:pt x="23" y="55"/>
                    <a:pt x="17" y="54"/>
                    <a:pt x="13" y="51"/>
                  </a:cubicBezTo>
                  <a:cubicBezTo>
                    <a:pt x="8" y="48"/>
                    <a:pt x="5" y="43"/>
                    <a:pt x="3" y="36"/>
                  </a:cubicBezTo>
                  <a:cubicBezTo>
                    <a:pt x="2" y="34"/>
                    <a:pt x="2" y="32"/>
                    <a:pt x="2" y="28"/>
                  </a:cubicBezTo>
                  <a:cubicBezTo>
                    <a:pt x="2" y="25"/>
                    <a:pt x="2" y="23"/>
                    <a:pt x="2" y="22"/>
                  </a:cubicBezTo>
                  <a:cubicBezTo>
                    <a:pt x="2" y="21"/>
                    <a:pt x="1" y="21"/>
                    <a:pt x="1" y="20"/>
                  </a:cubicBezTo>
                  <a:cubicBezTo>
                    <a:pt x="1" y="20"/>
                    <a:pt x="1" y="19"/>
                    <a:pt x="0" y="18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7" name="Freeform 25"/>
            <p:cNvSpPr/>
            <p:nvPr/>
          </p:nvSpPr>
          <p:spPr bwMode="auto">
            <a:xfrm>
              <a:off x="2660308" y="678582"/>
              <a:ext cx="86834" cy="41976"/>
            </a:xfrm>
            <a:custGeom>
              <a:avLst/>
              <a:gdLst>
                <a:gd name="T0" fmla="*/ 14 w 79"/>
                <a:gd name="T1" fmla="*/ 27 h 38"/>
                <a:gd name="T2" fmla="*/ 7 w 79"/>
                <a:gd name="T3" fmla="*/ 30 h 38"/>
                <a:gd name="T4" fmla="*/ 6 w 79"/>
                <a:gd name="T5" fmla="*/ 36 h 38"/>
                <a:gd name="T6" fmla="*/ 6 w 79"/>
                <a:gd name="T7" fmla="*/ 38 h 38"/>
                <a:gd name="T8" fmla="*/ 4 w 79"/>
                <a:gd name="T9" fmla="*/ 38 h 38"/>
                <a:gd name="T10" fmla="*/ 0 w 79"/>
                <a:gd name="T11" fmla="*/ 9 h 38"/>
                <a:gd name="T12" fmla="*/ 3 w 79"/>
                <a:gd name="T13" fmla="*/ 9 h 38"/>
                <a:gd name="T14" fmla="*/ 3 w 79"/>
                <a:gd name="T15" fmla="*/ 10 h 38"/>
                <a:gd name="T16" fmla="*/ 6 w 79"/>
                <a:gd name="T17" fmla="*/ 16 h 38"/>
                <a:gd name="T18" fmla="*/ 13 w 79"/>
                <a:gd name="T19" fmla="*/ 17 h 38"/>
                <a:gd name="T20" fmla="*/ 65 w 79"/>
                <a:gd name="T21" fmla="*/ 11 h 38"/>
                <a:gd name="T22" fmla="*/ 72 w 79"/>
                <a:gd name="T23" fmla="*/ 9 h 38"/>
                <a:gd name="T24" fmla="*/ 73 w 79"/>
                <a:gd name="T25" fmla="*/ 2 h 38"/>
                <a:gd name="T26" fmla="*/ 73 w 79"/>
                <a:gd name="T27" fmla="*/ 1 h 38"/>
                <a:gd name="T28" fmla="*/ 76 w 79"/>
                <a:gd name="T29" fmla="*/ 0 h 38"/>
                <a:gd name="T30" fmla="*/ 79 w 79"/>
                <a:gd name="T31" fmla="*/ 29 h 38"/>
                <a:gd name="T32" fmla="*/ 77 w 79"/>
                <a:gd name="T33" fmla="*/ 29 h 38"/>
                <a:gd name="T34" fmla="*/ 76 w 79"/>
                <a:gd name="T35" fmla="*/ 28 h 38"/>
                <a:gd name="T36" fmla="*/ 74 w 79"/>
                <a:gd name="T37" fmla="*/ 22 h 38"/>
                <a:gd name="T38" fmla="*/ 67 w 79"/>
                <a:gd name="T39" fmla="*/ 21 h 38"/>
                <a:gd name="T40" fmla="*/ 14 w 79"/>
                <a:gd name="T41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38">
                  <a:moveTo>
                    <a:pt x="14" y="27"/>
                  </a:moveTo>
                  <a:cubicBezTo>
                    <a:pt x="11" y="27"/>
                    <a:pt x="9" y="28"/>
                    <a:pt x="7" y="30"/>
                  </a:cubicBezTo>
                  <a:cubicBezTo>
                    <a:pt x="6" y="31"/>
                    <a:pt x="6" y="33"/>
                    <a:pt x="6" y="36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3"/>
                    <a:pt x="4" y="15"/>
                    <a:pt x="6" y="16"/>
                  </a:cubicBezTo>
                  <a:cubicBezTo>
                    <a:pt x="7" y="17"/>
                    <a:pt x="10" y="18"/>
                    <a:pt x="13" y="17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9" y="11"/>
                    <a:pt x="71" y="10"/>
                    <a:pt x="72" y="9"/>
                  </a:cubicBezTo>
                  <a:cubicBezTo>
                    <a:pt x="73" y="7"/>
                    <a:pt x="74" y="5"/>
                    <a:pt x="73" y="2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25"/>
                    <a:pt x="75" y="23"/>
                    <a:pt x="74" y="22"/>
                  </a:cubicBezTo>
                  <a:cubicBezTo>
                    <a:pt x="72" y="21"/>
                    <a:pt x="70" y="20"/>
                    <a:pt x="67" y="21"/>
                  </a:cubicBezTo>
                  <a:lnTo>
                    <a:pt x="14" y="27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8" name="Freeform 26"/>
            <p:cNvSpPr/>
            <p:nvPr/>
          </p:nvSpPr>
          <p:spPr bwMode="auto">
            <a:xfrm>
              <a:off x="2665659" y="754717"/>
              <a:ext cx="86834" cy="73665"/>
            </a:xfrm>
            <a:custGeom>
              <a:avLst/>
              <a:gdLst>
                <a:gd name="T0" fmla="*/ 11 w 79"/>
                <a:gd name="T1" fmla="*/ 36 h 67"/>
                <a:gd name="T2" fmla="*/ 4 w 79"/>
                <a:gd name="T3" fmla="*/ 38 h 67"/>
                <a:gd name="T4" fmla="*/ 2 w 79"/>
                <a:gd name="T5" fmla="*/ 45 h 67"/>
                <a:gd name="T6" fmla="*/ 2 w 79"/>
                <a:gd name="T7" fmla="*/ 46 h 67"/>
                <a:gd name="T8" fmla="*/ 0 w 79"/>
                <a:gd name="T9" fmla="*/ 46 h 67"/>
                <a:gd name="T10" fmla="*/ 0 w 79"/>
                <a:gd name="T11" fmla="*/ 17 h 67"/>
                <a:gd name="T12" fmla="*/ 3 w 79"/>
                <a:gd name="T13" fmla="*/ 17 h 67"/>
                <a:gd name="T14" fmla="*/ 3 w 79"/>
                <a:gd name="T15" fmla="*/ 18 h 67"/>
                <a:gd name="T16" fmla="*/ 5 w 79"/>
                <a:gd name="T17" fmla="*/ 25 h 67"/>
                <a:gd name="T18" fmla="*/ 12 w 79"/>
                <a:gd name="T19" fmla="*/ 27 h 67"/>
                <a:gd name="T20" fmla="*/ 71 w 79"/>
                <a:gd name="T21" fmla="*/ 29 h 67"/>
                <a:gd name="T22" fmla="*/ 72 w 79"/>
                <a:gd name="T23" fmla="*/ 14 h 67"/>
                <a:gd name="T24" fmla="*/ 70 w 79"/>
                <a:gd name="T25" fmla="*/ 6 h 67"/>
                <a:gd name="T26" fmla="*/ 58 w 79"/>
                <a:gd name="T27" fmla="*/ 2 h 67"/>
                <a:gd name="T28" fmla="*/ 58 w 79"/>
                <a:gd name="T29" fmla="*/ 0 h 67"/>
                <a:gd name="T30" fmla="*/ 79 w 79"/>
                <a:gd name="T31" fmla="*/ 2 h 67"/>
                <a:gd name="T32" fmla="*/ 79 w 79"/>
                <a:gd name="T33" fmla="*/ 5 h 67"/>
                <a:gd name="T34" fmla="*/ 77 w 79"/>
                <a:gd name="T35" fmla="*/ 6 h 67"/>
                <a:gd name="T36" fmla="*/ 77 w 79"/>
                <a:gd name="T37" fmla="*/ 9 h 67"/>
                <a:gd name="T38" fmla="*/ 75 w 79"/>
                <a:gd name="T39" fmla="*/ 59 h 67"/>
                <a:gd name="T40" fmla="*/ 75 w 79"/>
                <a:gd name="T41" fmla="*/ 62 h 67"/>
                <a:gd name="T42" fmla="*/ 77 w 79"/>
                <a:gd name="T43" fmla="*/ 63 h 67"/>
                <a:gd name="T44" fmla="*/ 76 w 79"/>
                <a:gd name="T45" fmla="*/ 66 h 67"/>
                <a:gd name="T46" fmla="*/ 56 w 79"/>
                <a:gd name="T47" fmla="*/ 67 h 67"/>
                <a:gd name="T48" fmla="*/ 56 w 79"/>
                <a:gd name="T49" fmla="*/ 64 h 67"/>
                <a:gd name="T50" fmla="*/ 68 w 79"/>
                <a:gd name="T51" fmla="*/ 61 h 67"/>
                <a:gd name="T52" fmla="*/ 71 w 79"/>
                <a:gd name="T53" fmla="*/ 53 h 67"/>
                <a:gd name="T54" fmla="*/ 71 w 79"/>
                <a:gd name="T55" fmla="*/ 38 h 67"/>
                <a:gd name="T56" fmla="*/ 11 w 79"/>
                <a:gd name="T57" fmla="*/ 3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9" h="67">
                  <a:moveTo>
                    <a:pt x="11" y="36"/>
                  </a:moveTo>
                  <a:cubicBezTo>
                    <a:pt x="8" y="36"/>
                    <a:pt x="6" y="37"/>
                    <a:pt x="4" y="38"/>
                  </a:cubicBezTo>
                  <a:cubicBezTo>
                    <a:pt x="3" y="40"/>
                    <a:pt x="2" y="42"/>
                    <a:pt x="2" y="45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21"/>
                    <a:pt x="4" y="23"/>
                    <a:pt x="5" y="25"/>
                  </a:cubicBezTo>
                  <a:cubicBezTo>
                    <a:pt x="6" y="26"/>
                    <a:pt x="8" y="27"/>
                    <a:pt x="12" y="27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0"/>
                    <a:pt x="71" y="7"/>
                    <a:pt x="70" y="6"/>
                  </a:cubicBezTo>
                  <a:cubicBezTo>
                    <a:pt x="68" y="4"/>
                    <a:pt x="64" y="3"/>
                    <a:pt x="58" y="2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8" y="5"/>
                    <a:pt x="77" y="5"/>
                    <a:pt x="77" y="6"/>
                  </a:cubicBezTo>
                  <a:cubicBezTo>
                    <a:pt x="77" y="6"/>
                    <a:pt x="77" y="7"/>
                    <a:pt x="77" y="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2"/>
                    <a:pt x="75" y="62"/>
                  </a:cubicBezTo>
                  <a:cubicBezTo>
                    <a:pt x="76" y="63"/>
                    <a:pt x="76" y="63"/>
                    <a:pt x="77" y="63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2" y="64"/>
                    <a:pt x="66" y="63"/>
                    <a:pt x="68" y="61"/>
                  </a:cubicBezTo>
                  <a:cubicBezTo>
                    <a:pt x="69" y="60"/>
                    <a:pt x="70" y="57"/>
                    <a:pt x="71" y="53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11" y="36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9" name="Freeform 27"/>
            <p:cNvSpPr/>
            <p:nvPr/>
          </p:nvSpPr>
          <p:spPr bwMode="auto">
            <a:xfrm>
              <a:off x="2652490" y="860070"/>
              <a:ext cx="92596" cy="81484"/>
            </a:xfrm>
            <a:custGeom>
              <a:avLst/>
              <a:gdLst>
                <a:gd name="T0" fmla="*/ 13 w 84"/>
                <a:gd name="T1" fmla="*/ 32 h 74"/>
                <a:gd name="T2" fmla="*/ 6 w 84"/>
                <a:gd name="T3" fmla="*/ 33 h 74"/>
                <a:gd name="T4" fmla="*/ 2 w 84"/>
                <a:gd name="T5" fmla="*/ 39 h 74"/>
                <a:gd name="T6" fmla="*/ 2 w 84"/>
                <a:gd name="T7" fmla="*/ 40 h 74"/>
                <a:gd name="T8" fmla="*/ 0 w 84"/>
                <a:gd name="T9" fmla="*/ 40 h 74"/>
                <a:gd name="T10" fmla="*/ 5 w 84"/>
                <a:gd name="T11" fmla="*/ 11 h 74"/>
                <a:gd name="T12" fmla="*/ 7 w 84"/>
                <a:gd name="T13" fmla="*/ 12 h 74"/>
                <a:gd name="T14" fmla="*/ 7 w 84"/>
                <a:gd name="T15" fmla="*/ 13 h 74"/>
                <a:gd name="T16" fmla="*/ 8 w 84"/>
                <a:gd name="T17" fmla="*/ 20 h 74"/>
                <a:gd name="T18" fmla="*/ 14 w 84"/>
                <a:gd name="T19" fmla="*/ 23 h 74"/>
                <a:gd name="T20" fmla="*/ 30 w 84"/>
                <a:gd name="T21" fmla="*/ 26 h 74"/>
                <a:gd name="T22" fmla="*/ 69 w 84"/>
                <a:gd name="T23" fmla="*/ 12 h 74"/>
                <a:gd name="T24" fmla="*/ 77 w 84"/>
                <a:gd name="T25" fmla="*/ 8 h 74"/>
                <a:gd name="T26" fmla="*/ 81 w 84"/>
                <a:gd name="T27" fmla="*/ 0 h 74"/>
                <a:gd name="T28" fmla="*/ 84 w 84"/>
                <a:gd name="T29" fmla="*/ 1 h 74"/>
                <a:gd name="T30" fmla="*/ 79 w 84"/>
                <a:gd name="T31" fmla="*/ 29 h 74"/>
                <a:gd name="T32" fmla="*/ 76 w 84"/>
                <a:gd name="T33" fmla="*/ 29 h 74"/>
                <a:gd name="T34" fmla="*/ 76 w 84"/>
                <a:gd name="T35" fmla="*/ 28 h 74"/>
                <a:gd name="T36" fmla="*/ 76 w 84"/>
                <a:gd name="T37" fmla="*/ 24 h 74"/>
                <a:gd name="T38" fmla="*/ 73 w 84"/>
                <a:gd name="T39" fmla="*/ 21 h 74"/>
                <a:gd name="T40" fmla="*/ 71 w 84"/>
                <a:gd name="T41" fmla="*/ 21 h 74"/>
                <a:gd name="T42" fmla="*/ 67 w 84"/>
                <a:gd name="T43" fmla="*/ 23 h 74"/>
                <a:gd name="T44" fmla="*/ 37 w 84"/>
                <a:gd name="T45" fmla="*/ 34 h 74"/>
                <a:gd name="T46" fmla="*/ 62 w 84"/>
                <a:gd name="T47" fmla="*/ 53 h 74"/>
                <a:gd name="T48" fmla="*/ 65 w 84"/>
                <a:gd name="T49" fmla="*/ 55 h 74"/>
                <a:gd name="T50" fmla="*/ 67 w 84"/>
                <a:gd name="T51" fmla="*/ 56 h 74"/>
                <a:gd name="T52" fmla="*/ 70 w 84"/>
                <a:gd name="T53" fmla="*/ 55 h 74"/>
                <a:gd name="T54" fmla="*/ 72 w 84"/>
                <a:gd name="T55" fmla="*/ 50 h 74"/>
                <a:gd name="T56" fmla="*/ 75 w 84"/>
                <a:gd name="T57" fmla="*/ 51 h 74"/>
                <a:gd name="T58" fmla="*/ 71 w 84"/>
                <a:gd name="T59" fmla="*/ 74 h 74"/>
                <a:gd name="T60" fmla="*/ 68 w 84"/>
                <a:gd name="T61" fmla="*/ 74 h 74"/>
                <a:gd name="T62" fmla="*/ 67 w 84"/>
                <a:gd name="T63" fmla="*/ 66 h 74"/>
                <a:gd name="T64" fmla="*/ 60 w 84"/>
                <a:gd name="T65" fmla="*/ 59 h 74"/>
                <a:gd name="T66" fmla="*/ 30 w 84"/>
                <a:gd name="T67" fmla="*/ 35 h 74"/>
                <a:gd name="T68" fmla="*/ 13 w 84"/>
                <a:gd name="T69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74">
                  <a:moveTo>
                    <a:pt x="13" y="32"/>
                  </a:moveTo>
                  <a:cubicBezTo>
                    <a:pt x="10" y="32"/>
                    <a:pt x="7" y="32"/>
                    <a:pt x="6" y="33"/>
                  </a:cubicBezTo>
                  <a:cubicBezTo>
                    <a:pt x="4" y="34"/>
                    <a:pt x="3" y="36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6"/>
                    <a:pt x="7" y="18"/>
                    <a:pt x="8" y="20"/>
                  </a:cubicBezTo>
                  <a:cubicBezTo>
                    <a:pt x="9" y="21"/>
                    <a:pt x="11" y="22"/>
                    <a:pt x="14" y="23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3" y="11"/>
                    <a:pt x="75" y="9"/>
                    <a:pt x="77" y="8"/>
                  </a:cubicBezTo>
                  <a:cubicBezTo>
                    <a:pt x="79" y="6"/>
                    <a:pt x="80" y="4"/>
                    <a:pt x="81" y="0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6"/>
                    <a:pt x="77" y="25"/>
                    <a:pt x="76" y="24"/>
                  </a:cubicBezTo>
                  <a:cubicBezTo>
                    <a:pt x="76" y="22"/>
                    <a:pt x="75" y="22"/>
                    <a:pt x="73" y="21"/>
                  </a:cubicBezTo>
                  <a:cubicBezTo>
                    <a:pt x="73" y="21"/>
                    <a:pt x="72" y="21"/>
                    <a:pt x="71" y="21"/>
                  </a:cubicBezTo>
                  <a:cubicBezTo>
                    <a:pt x="70" y="22"/>
                    <a:pt x="69" y="22"/>
                    <a:pt x="67" y="23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63" y="54"/>
                    <a:pt x="64" y="55"/>
                    <a:pt x="65" y="55"/>
                  </a:cubicBezTo>
                  <a:cubicBezTo>
                    <a:pt x="66" y="56"/>
                    <a:pt x="66" y="56"/>
                    <a:pt x="67" y="56"/>
                  </a:cubicBezTo>
                  <a:cubicBezTo>
                    <a:pt x="69" y="56"/>
                    <a:pt x="70" y="56"/>
                    <a:pt x="70" y="55"/>
                  </a:cubicBezTo>
                  <a:cubicBezTo>
                    <a:pt x="71" y="54"/>
                    <a:pt x="72" y="53"/>
                    <a:pt x="72" y="50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1"/>
                    <a:pt x="68" y="68"/>
                    <a:pt x="67" y="66"/>
                  </a:cubicBezTo>
                  <a:cubicBezTo>
                    <a:pt x="66" y="64"/>
                    <a:pt x="63" y="62"/>
                    <a:pt x="60" y="59"/>
                  </a:cubicBezTo>
                  <a:cubicBezTo>
                    <a:pt x="30" y="35"/>
                    <a:pt x="30" y="35"/>
                    <a:pt x="30" y="35"/>
                  </a:cubicBezTo>
                  <a:lnTo>
                    <a:pt x="13" y="32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0" name="Freeform 30"/>
            <p:cNvSpPr/>
            <p:nvPr/>
          </p:nvSpPr>
          <p:spPr bwMode="auto">
            <a:xfrm>
              <a:off x="1926953" y="627141"/>
              <a:ext cx="235398" cy="195479"/>
            </a:xfrm>
            <a:custGeom>
              <a:avLst/>
              <a:gdLst>
                <a:gd name="T0" fmla="*/ 207 w 214"/>
                <a:gd name="T1" fmla="*/ 0 h 178"/>
                <a:gd name="T2" fmla="*/ 207 w 214"/>
                <a:gd name="T3" fmla="*/ 5 h 178"/>
                <a:gd name="T4" fmla="*/ 174 w 214"/>
                <a:gd name="T5" fmla="*/ 16 h 178"/>
                <a:gd name="T6" fmla="*/ 174 w 214"/>
                <a:gd name="T7" fmla="*/ 40 h 178"/>
                <a:gd name="T8" fmla="*/ 181 w 214"/>
                <a:gd name="T9" fmla="*/ 40 h 178"/>
                <a:gd name="T10" fmla="*/ 181 w 214"/>
                <a:gd name="T11" fmla="*/ 41 h 178"/>
                <a:gd name="T12" fmla="*/ 69 w 214"/>
                <a:gd name="T13" fmla="*/ 153 h 178"/>
                <a:gd name="T14" fmla="*/ 49 w 214"/>
                <a:gd name="T15" fmla="*/ 153 h 178"/>
                <a:gd name="T16" fmla="*/ 49 w 214"/>
                <a:gd name="T17" fmla="*/ 168 h 178"/>
                <a:gd name="T18" fmla="*/ 0 w 214"/>
                <a:gd name="T19" fmla="*/ 169 h 178"/>
                <a:gd name="T20" fmla="*/ 5 w 214"/>
                <a:gd name="T21" fmla="*/ 178 h 178"/>
                <a:gd name="T22" fmla="*/ 58 w 214"/>
                <a:gd name="T23" fmla="*/ 178 h 178"/>
                <a:gd name="T24" fmla="*/ 58 w 214"/>
                <a:gd name="T25" fmla="*/ 161 h 178"/>
                <a:gd name="T26" fmla="*/ 76 w 214"/>
                <a:gd name="T27" fmla="*/ 161 h 178"/>
                <a:gd name="T28" fmla="*/ 192 w 214"/>
                <a:gd name="T29" fmla="*/ 48 h 178"/>
                <a:gd name="T30" fmla="*/ 192 w 214"/>
                <a:gd name="T31" fmla="*/ 33 h 178"/>
                <a:gd name="T32" fmla="*/ 182 w 214"/>
                <a:gd name="T33" fmla="*/ 33 h 178"/>
                <a:gd name="T34" fmla="*/ 183 w 214"/>
                <a:gd name="T35" fmla="*/ 23 h 178"/>
                <a:gd name="T36" fmla="*/ 214 w 214"/>
                <a:gd name="T37" fmla="*/ 13 h 178"/>
                <a:gd name="T38" fmla="*/ 214 w 214"/>
                <a:gd name="T39" fmla="*/ 0 h 178"/>
                <a:gd name="T40" fmla="*/ 207 w 214"/>
                <a:gd name="T4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178">
                  <a:moveTo>
                    <a:pt x="207" y="0"/>
                  </a:moveTo>
                  <a:cubicBezTo>
                    <a:pt x="207" y="5"/>
                    <a:pt x="207" y="5"/>
                    <a:pt x="207" y="5"/>
                  </a:cubicBezTo>
                  <a:cubicBezTo>
                    <a:pt x="174" y="16"/>
                    <a:pt x="174" y="16"/>
                    <a:pt x="174" y="16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1" y="41"/>
                    <a:pt x="88" y="56"/>
                    <a:pt x="69" y="153"/>
                  </a:cubicBezTo>
                  <a:cubicBezTo>
                    <a:pt x="58" y="153"/>
                    <a:pt x="49" y="153"/>
                    <a:pt x="49" y="153"/>
                  </a:cubicBezTo>
                  <a:cubicBezTo>
                    <a:pt x="49" y="168"/>
                    <a:pt x="49" y="168"/>
                    <a:pt x="49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58" y="178"/>
                    <a:pt x="58" y="178"/>
                    <a:pt x="58" y="178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76" y="161"/>
                    <a:pt x="76" y="161"/>
                    <a:pt x="76" y="161"/>
                  </a:cubicBezTo>
                  <a:cubicBezTo>
                    <a:pt x="76" y="161"/>
                    <a:pt x="91" y="64"/>
                    <a:pt x="192" y="48"/>
                  </a:cubicBezTo>
                  <a:cubicBezTo>
                    <a:pt x="192" y="39"/>
                    <a:pt x="192" y="33"/>
                    <a:pt x="192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4" y="0"/>
                    <a:pt x="214" y="0"/>
                    <a:pt x="214" y="0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1" name="Freeform 31"/>
            <p:cNvSpPr/>
            <p:nvPr/>
          </p:nvSpPr>
          <p:spPr bwMode="auto">
            <a:xfrm>
              <a:off x="2173051" y="627141"/>
              <a:ext cx="235398" cy="195479"/>
            </a:xfrm>
            <a:custGeom>
              <a:avLst/>
              <a:gdLst>
                <a:gd name="T0" fmla="*/ 8 w 214"/>
                <a:gd name="T1" fmla="*/ 0 h 178"/>
                <a:gd name="T2" fmla="*/ 8 w 214"/>
                <a:gd name="T3" fmla="*/ 5 h 178"/>
                <a:gd name="T4" fmla="*/ 40 w 214"/>
                <a:gd name="T5" fmla="*/ 16 h 178"/>
                <a:gd name="T6" fmla="*/ 40 w 214"/>
                <a:gd name="T7" fmla="*/ 40 h 178"/>
                <a:gd name="T8" fmla="*/ 34 w 214"/>
                <a:gd name="T9" fmla="*/ 40 h 178"/>
                <a:gd name="T10" fmla="*/ 34 w 214"/>
                <a:gd name="T11" fmla="*/ 41 h 178"/>
                <a:gd name="T12" fmla="*/ 145 w 214"/>
                <a:gd name="T13" fmla="*/ 153 h 178"/>
                <a:gd name="T14" fmla="*/ 166 w 214"/>
                <a:gd name="T15" fmla="*/ 153 h 178"/>
                <a:gd name="T16" fmla="*/ 166 w 214"/>
                <a:gd name="T17" fmla="*/ 168 h 178"/>
                <a:gd name="T18" fmla="*/ 214 w 214"/>
                <a:gd name="T19" fmla="*/ 169 h 178"/>
                <a:gd name="T20" fmla="*/ 210 w 214"/>
                <a:gd name="T21" fmla="*/ 178 h 178"/>
                <a:gd name="T22" fmla="*/ 157 w 214"/>
                <a:gd name="T23" fmla="*/ 178 h 178"/>
                <a:gd name="T24" fmla="*/ 157 w 214"/>
                <a:gd name="T25" fmla="*/ 161 h 178"/>
                <a:gd name="T26" fmla="*/ 138 w 214"/>
                <a:gd name="T27" fmla="*/ 161 h 178"/>
                <a:gd name="T28" fmla="*/ 23 w 214"/>
                <a:gd name="T29" fmla="*/ 48 h 178"/>
                <a:gd name="T30" fmla="*/ 23 w 214"/>
                <a:gd name="T31" fmla="*/ 33 h 178"/>
                <a:gd name="T32" fmla="*/ 33 w 214"/>
                <a:gd name="T33" fmla="*/ 33 h 178"/>
                <a:gd name="T34" fmla="*/ 32 w 214"/>
                <a:gd name="T35" fmla="*/ 23 h 178"/>
                <a:gd name="T36" fmla="*/ 0 w 214"/>
                <a:gd name="T37" fmla="*/ 13 h 178"/>
                <a:gd name="T38" fmla="*/ 0 w 214"/>
                <a:gd name="T39" fmla="*/ 0 h 178"/>
                <a:gd name="T40" fmla="*/ 8 w 214"/>
                <a:gd name="T4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178"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127" y="56"/>
                    <a:pt x="145" y="153"/>
                  </a:cubicBezTo>
                  <a:cubicBezTo>
                    <a:pt x="157" y="153"/>
                    <a:pt x="166" y="153"/>
                    <a:pt x="166" y="153"/>
                  </a:cubicBezTo>
                  <a:cubicBezTo>
                    <a:pt x="166" y="168"/>
                    <a:pt x="166" y="168"/>
                    <a:pt x="166" y="168"/>
                  </a:cubicBezTo>
                  <a:cubicBezTo>
                    <a:pt x="214" y="169"/>
                    <a:pt x="214" y="169"/>
                    <a:pt x="214" y="169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7" y="161"/>
                    <a:pt x="157" y="161"/>
                    <a:pt x="157" y="161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138" y="161"/>
                    <a:pt x="124" y="64"/>
                    <a:pt x="23" y="48"/>
                  </a:cubicBezTo>
                  <a:cubicBezTo>
                    <a:pt x="23" y="39"/>
                    <a:pt x="23" y="33"/>
                    <a:pt x="2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2" name="Freeform 32"/>
            <p:cNvSpPr/>
            <p:nvPr/>
          </p:nvSpPr>
          <p:spPr bwMode="auto">
            <a:xfrm>
              <a:off x="2054530" y="756776"/>
              <a:ext cx="224286" cy="38683"/>
            </a:xfrm>
            <a:custGeom>
              <a:avLst/>
              <a:gdLst>
                <a:gd name="T0" fmla="*/ 0 w 545"/>
                <a:gd name="T1" fmla="*/ 94 h 94"/>
                <a:gd name="T2" fmla="*/ 545 w 545"/>
                <a:gd name="T3" fmla="*/ 94 h 94"/>
                <a:gd name="T4" fmla="*/ 272 w 545"/>
                <a:gd name="T5" fmla="*/ 0 h 94"/>
                <a:gd name="T6" fmla="*/ 0 w 545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5" h="94">
                  <a:moveTo>
                    <a:pt x="0" y="94"/>
                  </a:moveTo>
                  <a:lnTo>
                    <a:pt x="545" y="94"/>
                  </a:lnTo>
                  <a:lnTo>
                    <a:pt x="272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2054530" y="806158"/>
              <a:ext cx="224286" cy="16462"/>
            </a:xfrm>
            <a:prstGeom prst="rect">
              <a:avLst/>
            </a:pr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4" name="自由: 形状 81"/>
            <p:cNvSpPr/>
            <p:nvPr/>
          </p:nvSpPr>
          <p:spPr bwMode="auto">
            <a:xfrm>
              <a:off x="2041360" y="831675"/>
              <a:ext cx="248568" cy="88891"/>
            </a:xfrm>
            <a:custGeom>
              <a:avLst/>
              <a:gdLst>
                <a:gd name="connsiteX0" fmla="*/ 644525 w 958850"/>
                <a:gd name="connsiteY0" fmla="*/ 68263 h 342900"/>
                <a:gd name="connsiteX1" fmla="*/ 644525 w 958850"/>
                <a:gd name="connsiteY1" fmla="*/ 301626 h 342900"/>
                <a:gd name="connsiteX2" fmla="*/ 817563 w 958850"/>
                <a:gd name="connsiteY2" fmla="*/ 301626 h 342900"/>
                <a:gd name="connsiteX3" fmla="*/ 817563 w 958850"/>
                <a:gd name="connsiteY3" fmla="*/ 68263 h 342900"/>
                <a:gd name="connsiteX4" fmla="*/ 393700 w 958850"/>
                <a:gd name="connsiteY4" fmla="*/ 68263 h 342900"/>
                <a:gd name="connsiteX5" fmla="*/ 393700 w 958850"/>
                <a:gd name="connsiteY5" fmla="*/ 301626 h 342900"/>
                <a:gd name="connsiteX6" fmla="*/ 568325 w 958850"/>
                <a:gd name="connsiteY6" fmla="*/ 301626 h 342900"/>
                <a:gd name="connsiteX7" fmla="*/ 568325 w 958850"/>
                <a:gd name="connsiteY7" fmla="*/ 68263 h 342900"/>
                <a:gd name="connsiteX8" fmla="*/ 144463 w 958850"/>
                <a:gd name="connsiteY8" fmla="*/ 68263 h 342900"/>
                <a:gd name="connsiteX9" fmla="*/ 144463 w 958850"/>
                <a:gd name="connsiteY9" fmla="*/ 301626 h 342900"/>
                <a:gd name="connsiteX10" fmla="*/ 317501 w 958850"/>
                <a:gd name="connsiteY10" fmla="*/ 301626 h 342900"/>
                <a:gd name="connsiteX11" fmla="*/ 317501 w 958850"/>
                <a:gd name="connsiteY11" fmla="*/ 68263 h 342900"/>
                <a:gd name="connsiteX12" fmla="*/ 50800 w 958850"/>
                <a:gd name="connsiteY12" fmla="*/ 0 h 342900"/>
                <a:gd name="connsiteX13" fmla="*/ 915988 w 958850"/>
                <a:gd name="connsiteY13" fmla="*/ 0 h 342900"/>
                <a:gd name="connsiteX14" fmla="*/ 915988 w 958850"/>
                <a:gd name="connsiteY14" fmla="*/ 301625 h 342900"/>
                <a:gd name="connsiteX15" fmla="*/ 958850 w 958850"/>
                <a:gd name="connsiteY15" fmla="*/ 301625 h 342900"/>
                <a:gd name="connsiteX16" fmla="*/ 958850 w 958850"/>
                <a:gd name="connsiteY16" fmla="*/ 342900 h 342900"/>
                <a:gd name="connsiteX17" fmla="*/ 0 w 958850"/>
                <a:gd name="connsiteY17" fmla="*/ 342900 h 342900"/>
                <a:gd name="connsiteX18" fmla="*/ 0 w 958850"/>
                <a:gd name="connsiteY18" fmla="*/ 301625 h 342900"/>
                <a:gd name="connsiteX19" fmla="*/ 50800 w 958850"/>
                <a:gd name="connsiteY19" fmla="*/ 30162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8850" h="342900">
                  <a:moveTo>
                    <a:pt x="644525" y="68263"/>
                  </a:moveTo>
                  <a:lnTo>
                    <a:pt x="644525" y="301626"/>
                  </a:lnTo>
                  <a:lnTo>
                    <a:pt x="817563" y="301626"/>
                  </a:lnTo>
                  <a:lnTo>
                    <a:pt x="817563" y="68263"/>
                  </a:lnTo>
                  <a:close/>
                  <a:moveTo>
                    <a:pt x="393700" y="68263"/>
                  </a:moveTo>
                  <a:lnTo>
                    <a:pt x="393700" y="301626"/>
                  </a:lnTo>
                  <a:lnTo>
                    <a:pt x="568325" y="301626"/>
                  </a:lnTo>
                  <a:lnTo>
                    <a:pt x="568325" y="68263"/>
                  </a:lnTo>
                  <a:close/>
                  <a:moveTo>
                    <a:pt x="144463" y="68263"/>
                  </a:moveTo>
                  <a:lnTo>
                    <a:pt x="144463" y="301626"/>
                  </a:lnTo>
                  <a:lnTo>
                    <a:pt x="317501" y="301626"/>
                  </a:lnTo>
                  <a:lnTo>
                    <a:pt x="317501" y="68263"/>
                  </a:lnTo>
                  <a:close/>
                  <a:moveTo>
                    <a:pt x="50800" y="0"/>
                  </a:moveTo>
                  <a:lnTo>
                    <a:pt x="915988" y="0"/>
                  </a:lnTo>
                  <a:lnTo>
                    <a:pt x="915988" y="301625"/>
                  </a:lnTo>
                  <a:lnTo>
                    <a:pt x="958850" y="301625"/>
                  </a:lnTo>
                  <a:lnTo>
                    <a:pt x="958850" y="342900"/>
                  </a:lnTo>
                  <a:lnTo>
                    <a:pt x="0" y="342900"/>
                  </a:lnTo>
                  <a:lnTo>
                    <a:pt x="0" y="301625"/>
                  </a:lnTo>
                  <a:lnTo>
                    <a:pt x="50800" y="301625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2041360" y="928384"/>
              <a:ext cx="248568" cy="19754"/>
            </a:xfrm>
            <a:prstGeom prst="rect">
              <a:avLst/>
            </a:pr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2047945" y="957192"/>
              <a:ext cx="234163" cy="55969"/>
            </a:xfrm>
            <a:custGeom>
              <a:avLst/>
              <a:gdLst>
                <a:gd name="T0" fmla="*/ 0 w 569"/>
                <a:gd name="T1" fmla="*/ 0 h 136"/>
                <a:gd name="T2" fmla="*/ 0 w 569"/>
                <a:gd name="T3" fmla="*/ 136 h 136"/>
                <a:gd name="T4" fmla="*/ 75 w 569"/>
                <a:gd name="T5" fmla="*/ 136 h 136"/>
                <a:gd name="T6" fmla="*/ 75 w 569"/>
                <a:gd name="T7" fmla="*/ 45 h 136"/>
                <a:gd name="T8" fmla="*/ 149 w 569"/>
                <a:gd name="T9" fmla="*/ 45 h 136"/>
                <a:gd name="T10" fmla="*/ 149 w 569"/>
                <a:gd name="T11" fmla="*/ 136 h 136"/>
                <a:gd name="T12" fmla="*/ 251 w 569"/>
                <a:gd name="T13" fmla="*/ 136 h 136"/>
                <a:gd name="T14" fmla="*/ 251 w 569"/>
                <a:gd name="T15" fmla="*/ 45 h 136"/>
                <a:gd name="T16" fmla="*/ 328 w 569"/>
                <a:gd name="T17" fmla="*/ 45 h 136"/>
                <a:gd name="T18" fmla="*/ 328 w 569"/>
                <a:gd name="T19" fmla="*/ 136 h 136"/>
                <a:gd name="T20" fmla="*/ 425 w 569"/>
                <a:gd name="T21" fmla="*/ 136 h 136"/>
                <a:gd name="T22" fmla="*/ 425 w 569"/>
                <a:gd name="T23" fmla="*/ 42 h 136"/>
                <a:gd name="T24" fmla="*/ 494 w 569"/>
                <a:gd name="T25" fmla="*/ 45 h 136"/>
                <a:gd name="T26" fmla="*/ 494 w 569"/>
                <a:gd name="T27" fmla="*/ 136 h 136"/>
                <a:gd name="T28" fmla="*/ 569 w 569"/>
                <a:gd name="T29" fmla="*/ 136 h 136"/>
                <a:gd name="T30" fmla="*/ 569 w 569"/>
                <a:gd name="T31" fmla="*/ 0 h 136"/>
                <a:gd name="T32" fmla="*/ 0 w 569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9" h="136">
                  <a:moveTo>
                    <a:pt x="0" y="0"/>
                  </a:moveTo>
                  <a:lnTo>
                    <a:pt x="0" y="136"/>
                  </a:lnTo>
                  <a:lnTo>
                    <a:pt x="75" y="136"/>
                  </a:lnTo>
                  <a:lnTo>
                    <a:pt x="75" y="45"/>
                  </a:lnTo>
                  <a:lnTo>
                    <a:pt x="149" y="45"/>
                  </a:lnTo>
                  <a:lnTo>
                    <a:pt x="149" y="136"/>
                  </a:lnTo>
                  <a:lnTo>
                    <a:pt x="251" y="136"/>
                  </a:lnTo>
                  <a:lnTo>
                    <a:pt x="251" y="45"/>
                  </a:lnTo>
                  <a:lnTo>
                    <a:pt x="328" y="45"/>
                  </a:lnTo>
                  <a:lnTo>
                    <a:pt x="328" y="136"/>
                  </a:lnTo>
                  <a:lnTo>
                    <a:pt x="425" y="136"/>
                  </a:lnTo>
                  <a:lnTo>
                    <a:pt x="425" y="42"/>
                  </a:lnTo>
                  <a:lnTo>
                    <a:pt x="494" y="45"/>
                  </a:lnTo>
                  <a:lnTo>
                    <a:pt x="494" y="136"/>
                  </a:lnTo>
                  <a:lnTo>
                    <a:pt x="569" y="136"/>
                  </a:lnTo>
                  <a:lnTo>
                    <a:pt x="5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2054530" y="1032914"/>
              <a:ext cx="218525" cy="17696"/>
            </a:xfrm>
            <a:custGeom>
              <a:avLst/>
              <a:gdLst>
                <a:gd name="T0" fmla="*/ 0 w 531"/>
                <a:gd name="T1" fmla="*/ 0 h 43"/>
                <a:gd name="T2" fmla="*/ 531 w 531"/>
                <a:gd name="T3" fmla="*/ 0 h 43"/>
                <a:gd name="T4" fmla="*/ 505 w 531"/>
                <a:gd name="T5" fmla="*/ 43 h 43"/>
                <a:gd name="T6" fmla="*/ 24 w 531"/>
                <a:gd name="T7" fmla="*/ 43 h 43"/>
                <a:gd name="T8" fmla="*/ 0 w 531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" h="43">
                  <a:moveTo>
                    <a:pt x="0" y="0"/>
                  </a:moveTo>
                  <a:lnTo>
                    <a:pt x="531" y="0"/>
                  </a:lnTo>
                  <a:lnTo>
                    <a:pt x="505" y="43"/>
                  </a:lnTo>
                  <a:lnTo>
                    <a:pt x="24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Freeform 41"/>
            <p:cNvSpPr>
              <a:spLocks noEditPoints="1"/>
            </p:cNvSpPr>
            <p:nvPr/>
          </p:nvSpPr>
          <p:spPr bwMode="auto">
            <a:xfrm>
              <a:off x="1742176" y="583929"/>
              <a:ext cx="837885" cy="719774"/>
            </a:xfrm>
            <a:custGeom>
              <a:avLst/>
              <a:gdLst>
                <a:gd name="T0" fmla="*/ 0 w 2036"/>
                <a:gd name="T1" fmla="*/ 0 h 1749"/>
                <a:gd name="T2" fmla="*/ 0 w 2036"/>
                <a:gd name="T3" fmla="*/ 0 h 1749"/>
                <a:gd name="T4" fmla="*/ 2036 w 2036"/>
                <a:gd name="T5" fmla="*/ 0 h 1749"/>
                <a:gd name="T6" fmla="*/ 1018 w 2036"/>
                <a:gd name="T7" fmla="*/ 1749 h 1749"/>
                <a:gd name="T8" fmla="*/ 0 w 2036"/>
                <a:gd name="T9" fmla="*/ 0 h 1749"/>
                <a:gd name="T10" fmla="*/ 1029 w 2036"/>
                <a:gd name="T11" fmla="*/ 1548 h 1749"/>
                <a:gd name="T12" fmla="*/ 1860 w 2036"/>
                <a:gd name="T13" fmla="*/ 105 h 1749"/>
                <a:gd name="T14" fmla="*/ 195 w 2036"/>
                <a:gd name="T15" fmla="*/ 105 h 1749"/>
                <a:gd name="T16" fmla="*/ 1029 w 2036"/>
                <a:gd name="T17" fmla="*/ 1548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6" h="1749">
                  <a:moveTo>
                    <a:pt x="0" y="0"/>
                  </a:moveTo>
                  <a:lnTo>
                    <a:pt x="0" y="0"/>
                  </a:lnTo>
                  <a:lnTo>
                    <a:pt x="2036" y="0"/>
                  </a:lnTo>
                  <a:lnTo>
                    <a:pt x="1018" y="1749"/>
                  </a:lnTo>
                  <a:lnTo>
                    <a:pt x="0" y="0"/>
                  </a:lnTo>
                  <a:close/>
                  <a:moveTo>
                    <a:pt x="1029" y="1548"/>
                  </a:moveTo>
                  <a:lnTo>
                    <a:pt x="1860" y="105"/>
                  </a:lnTo>
                  <a:lnTo>
                    <a:pt x="195" y="105"/>
                  </a:lnTo>
                  <a:lnTo>
                    <a:pt x="1029" y="1548"/>
                  </a:lnTo>
                  <a:close/>
                </a:path>
              </a:pathLst>
            </a:custGeom>
            <a:solidFill>
              <a:srgbClr val="525221">
                <a:alpha val="9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Oval 42"/>
            <p:cNvSpPr>
              <a:spLocks noChangeArrowheads="1"/>
            </p:cNvSpPr>
            <p:nvPr/>
          </p:nvSpPr>
          <p:spPr bwMode="auto">
            <a:xfrm>
              <a:off x="1757401" y="1134153"/>
              <a:ext cx="50619" cy="51853"/>
            </a:xfrm>
            <a:prstGeom prst="ellipse">
              <a:avLst/>
            </a:pr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2524091" y="1134153"/>
              <a:ext cx="50208" cy="51853"/>
            </a:xfrm>
            <a:prstGeom prst="ellipse">
              <a:avLst/>
            </a:pr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Freeform 44"/>
            <p:cNvSpPr/>
            <p:nvPr/>
          </p:nvSpPr>
          <p:spPr bwMode="auto">
            <a:xfrm>
              <a:off x="1799379" y="963777"/>
              <a:ext cx="14403" cy="44857"/>
            </a:xfrm>
            <a:custGeom>
              <a:avLst/>
              <a:gdLst>
                <a:gd name="T0" fmla="*/ 13 w 13"/>
                <a:gd name="T1" fmla="*/ 41 h 41"/>
                <a:gd name="T2" fmla="*/ 8 w 13"/>
                <a:gd name="T3" fmla="*/ 41 h 41"/>
                <a:gd name="T4" fmla="*/ 8 w 13"/>
                <a:gd name="T5" fmla="*/ 9 h 41"/>
                <a:gd name="T6" fmla="*/ 0 w 13"/>
                <a:gd name="T7" fmla="*/ 9 h 41"/>
                <a:gd name="T8" fmla="*/ 0 w 13"/>
                <a:gd name="T9" fmla="*/ 7 h 41"/>
                <a:gd name="T10" fmla="*/ 7 w 13"/>
                <a:gd name="T11" fmla="*/ 5 h 41"/>
                <a:gd name="T12" fmla="*/ 10 w 13"/>
                <a:gd name="T13" fmla="*/ 0 h 41"/>
                <a:gd name="T14" fmla="*/ 13 w 13"/>
                <a:gd name="T15" fmla="*/ 0 h 41"/>
                <a:gd name="T16" fmla="*/ 13 w 1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3" y="41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5" y="6"/>
                    <a:pt x="7" y="5"/>
                  </a:cubicBezTo>
                  <a:cubicBezTo>
                    <a:pt x="9" y="4"/>
                    <a:pt x="10" y="2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41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Freeform 45"/>
            <p:cNvSpPr>
              <a:spLocks noEditPoints="1"/>
            </p:cNvSpPr>
            <p:nvPr/>
          </p:nvSpPr>
          <p:spPr bwMode="auto">
            <a:xfrm>
              <a:off x="1837651" y="963777"/>
              <a:ext cx="27572" cy="44857"/>
            </a:xfrm>
            <a:custGeom>
              <a:avLst/>
              <a:gdLst>
                <a:gd name="T0" fmla="*/ 25 w 25"/>
                <a:gd name="T1" fmla="*/ 20 h 41"/>
                <a:gd name="T2" fmla="*/ 22 w 25"/>
                <a:gd name="T3" fmla="*/ 35 h 41"/>
                <a:gd name="T4" fmla="*/ 11 w 25"/>
                <a:gd name="T5" fmla="*/ 41 h 41"/>
                <a:gd name="T6" fmla="*/ 3 w 25"/>
                <a:gd name="T7" fmla="*/ 38 h 41"/>
                <a:gd name="T8" fmla="*/ 0 w 25"/>
                <a:gd name="T9" fmla="*/ 31 h 41"/>
                <a:gd name="T10" fmla="*/ 6 w 25"/>
                <a:gd name="T11" fmla="*/ 31 h 41"/>
                <a:gd name="T12" fmla="*/ 7 w 25"/>
                <a:gd name="T13" fmla="*/ 35 h 41"/>
                <a:gd name="T14" fmla="*/ 11 w 25"/>
                <a:gd name="T15" fmla="*/ 37 h 41"/>
                <a:gd name="T16" fmla="*/ 17 w 25"/>
                <a:gd name="T17" fmla="*/ 33 h 41"/>
                <a:gd name="T18" fmla="*/ 20 w 25"/>
                <a:gd name="T19" fmla="*/ 21 h 41"/>
                <a:gd name="T20" fmla="*/ 16 w 25"/>
                <a:gd name="T21" fmla="*/ 25 h 41"/>
                <a:gd name="T22" fmla="*/ 11 w 25"/>
                <a:gd name="T23" fmla="*/ 26 h 41"/>
                <a:gd name="T24" fmla="*/ 3 w 25"/>
                <a:gd name="T25" fmla="*/ 23 h 41"/>
                <a:gd name="T26" fmla="*/ 0 w 25"/>
                <a:gd name="T27" fmla="*/ 14 h 41"/>
                <a:gd name="T28" fmla="*/ 3 w 25"/>
                <a:gd name="T29" fmla="*/ 4 h 41"/>
                <a:gd name="T30" fmla="*/ 12 w 25"/>
                <a:gd name="T31" fmla="*/ 0 h 41"/>
                <a:gd name="T32" fmla="*/ 22 w 25"/>
                <a:gd name="T33" fmla="*/ 5 h 41"/>
                <a:gd name="T34" fmla="*/ 25 w 25"/>
                <a:gd name="T35" fmla="*/ 20 h 41"/>
                <a:gd name="T36" fmla="*/ 19 w 25"/>
                <a:gd name="T37" fmla="*/ 15 h 41"/>
                <a:gd name="T38" fmla="*/ 17 w 25"/>
                <a:gd name="T39" fmla="*/ 7 h 41"/>
                <a:gd name="T40" fmla="*/ 12 w 25"/>
                <a:gd name="T41" fmla="*/ 4 h 41"/>
                <a:gd name="T42" fmla="*/ 8 w 25"/>
                <a:gd name="T43" fmla="*/ 6 h 41"/>
                <a:gd name="T44" fmla="*/ 6 w 25"/>
                <a:gd name="T45" fmla="*/ 14 h 41"/>
                <a:gd name="T46" fmla="*/ 7 w 25"/>
                <a:gd name="T47" fmla="*/ 20 h 41"/>
                <a:gd name="T48" fmla="*/ 12 w 25"/>
                <a:gd name="T49" fmla="*/ 22 h 41"/>
                <a:gd name="T50" fmla="*/ 17 w 25"/>
                <a:gd name="T51" fmla="*/ 20 h 41"/>
                <a:gd name="T52" fmla="*/ 19 w 25"/>
                <a:gd name="T5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41">
                  <a:moveTo>
                    <a:pt x="25" y="20"/>
                  </a:moveTo>
                  <a:cubicBezTo>
                    <a:pt x="25" y="26"/>
                    <a:pt x="24" y="32"/>
                    <a:pt x="22" y="35"/>
                  </a:cubicBezTo>
                  <a:cubicBezTo>
                    <a:pt x="19" y="39"/>
                    <a:pt x="16" y="41"/>
                    <a:pt x="11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6"/>
                    <a:pt x="0" y="33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4"/>
                    <a:pt x="7" y="35"/>
                  </a:cubicBezTo>
                  <a:cubicBezTo>
                    <a:pt x="8" y="36"/>
                    <a:pt x="9" y="37"/>
                    <a:pt x="11" y="37"/>
                  </a:cubicBezTo>
                  <a:cubicBezTo>
                    <a:pt x="14" y="37"/>
                    <a:pt x="16" y="36"/>
                    <a:pt x="17" y="33"/>
                  </a:cubicBezTo>
                  <a:cubicBezTo>
                    <a:pt x="18" y="30"/>
                    <a:pt x="19" y="26"/>
                    <a:pt x="20" y="21"/>
                  </a:cubicBezTo>
                  <a:cubicBezTo>
                    <a:pt x="19" y="23"/>
                    <a:pt x="18" y="24"/>
                    <a:pt x="16" y="25"/>
                  </a:cubicBezTo>
                  <a:cubicBezTo>
                    <a:pt x="14" y="26"/>
                    <a:pt x="13" y="26"/>
                    <a:pt x="11" y="26"/>
                  </a:cubicBezTo>
                  <a:cubicBezTo>
                    <a:pt x="7" y="26"/>
                    <a:pt x="5" y="25"/>
                    <a:pt x="3" y="23"/>
                  </a:cubicBezTo>
                  <a:cubicBezTo>
                    <a:pt x="1" y="21"/>
                    <a:pt x="0" y="18"/>
                    <a:pt x="0" y="14"/>
                  </a:cubicBezTo>
                  <a:cubicBezTo>
                    <a:pt x="0" y="10"/>
                    <a:pt x="1" y="6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6" y="0"/>
                    <a:pt x="19" y="2"/>
                    <a:pt x="22" y="5"/>
                  </a:cubicBezTo>
                  <a:cubicBezTo>
                    <a:pt x="24" y="8"/>
                    <a:pt x="25" y="13"/>
                    <a:pt x="25" y="20"/>
                  </a:cubicBezTo>
                  <a:close/>
                  <a:moveTo>
                    <a:pt x="19" y="15"/>
                  </a:moveTo>
                  <a:cubicBezTo>
                    <a:pt x="19" y="11"/>
                    <a:pt x="18" y="9"/>
                    <a:pt x="17" y="7"/>
                  </a:cubicBezTo>
                  <a:cubicBezTo>
                    <a:pt x="16" y="5"/>
                    <a:pt x="14" y="4"/>
                    <a:pt x="12" y="4"/>
                  </a:cubicBezTo>
                  <a:cubicBezTo>
                    <a:pt x="10" y="4"/>
                    <a:pt x="9" y="5"/>
                    <a:pt x="8" y="6"/>
                  </a:cubicBezTo>
                  <a:cubicBezTo>
                    <a:pt x="6" y="8"/>
                    <a:pt x="6" y="10"/>
                    <a:pt x="6" y="14"/>
                  </a:cubicBezTo>
                  <a:cubicBezTo>
                    <a:pt x="6" y="16"/>
                    <a:pt x="6" y="18"/>
                    <a:pt x="7" y="20"/>
                  </a:cubicBezTo>
                  <a:cubicBezTo>
                    <a:pt x="8" y="21"/>
                    <a:pt x="10" y="22"/>
                    <a:pt x="12" y="22"/>
                  </a:cubicBezTo>
                  <a:cubicBezTo>
                    <a:pt x="14" y="22"/>
                    <a:pt x="16" y="21"/>
                    <a:pt x="17" y="20"/>
                  </a:cubicBezTo>
                  <a:cubicBezTo>
                    <a:pt x="18" y="19"/>
                    <a:pt x="19" y="17"/>
                    <a:pt x="19" y="15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Freeform 46"/>
            <p:cNvSpPr>
              <a:spLocks noEditPoints="1"/>
            </p:cNvSpPr>
            <p:nvPr/>
          </p:nvSpPr>
          <p:spPr bwMode="auto">
            <a:xfrm>
              <a:off x="1877570" y="963777"/>
              <a:ext cx="31689" cy="44857"/>
            </a:xfrm>
            <a:custGeom>
              <a:avLst/>
              <a:gdLst>
                <a:gd name="T0" fmla="*/ 29 w 29"/>
                <a:gd name="T1" fmla="*/ 20 h 41"/>
                <a:gd name="T2" fmla="*/ 25 w 29"/>
                <a:gd name="T3" fmla="*/ 35 h 41"/>
                <a:gd name="T4" fmla="*/ 15 w 29"/>
                <a:gd name="T5" fmla="*/ 41 h 41"/>
                <a:gd name="T6" fmla="*/ 4 w 29"/>
                <a:gd name="T7" fmla="*/ 35 h 41"/>
                <a:gd name="T8" fmla="*/ 0 w 29"/>
                <a:gd name="T9" fmla="*/ 20 h 41"/>
                <a:gd name="T10" fmla="*/ 4 w 29"/>
                <a:gd name="T11" fmla="*/ 6 h 41"/>
                <a:gd name="T12" fmla="*/ 15 w 29"/>
                <a:gd name="T13" fmla="*/ 0 h 41"/>
                <a:gd name="T14" fmla="*/ 25 w 29"/>
                <a:gd name="T15" fmla="*/ 6 h 41"/>
                <a:gd name="T16" fmla="*/ 29 w 29"/>
                <a:gd name="T17" fmla="*/ 20 h 41"/>
                <a:gd name="T18" fmla="*/ 22 w 29"/>
                <a:gd name="T19" fmla="*/ 20 h 41"/>
                <a:gd name="T20" fmla="*/ 21 w 29"/>
                <a:gd name="T21" fmla="*/ 8 h 41"/>
                <a:gd name="T22" fmla="*/ 15 w 29"/>
                <a:gd name="T23" fmla="*/ 4 h 41"/>
                <a:gd name="T24" fmla="*/ 8 w 29"/>
                <a:gd name="T25" fmla="*/ 8 h 41"/>
                <a:gd name="T26" fmla="*/ 6 w 29"/>
                <a:gd name="T27" fmla="*/ 20 h 41"/>
                <a:gd name="T28" fmla="*/ 8 w 29"/>
                <a:gd name="T29" fmla="*/ 33 h 41"/>
                <a:gd name="T30" fmla="*/ 15 w 29"/>
                <a:gd name="T31" fmla="*/ 37 h 41"/>
                <a:gd name="T32" fmla="*/ 21 w 29"/>
                <a:gd name="T33" fmla="*/ 33 h 41"/>
                <a:gd name="T34" fmla="*/ 22 w 29"/>
                <a:gd name="T35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41">
                  <a:moveTo>
                    <a:pt x="29" y="20"/>
                  </a:moveTo>
                  <a:cubicBezTo>
                    <a:pt x="29" y="26"/>
                    <a:pt x="28" y="31"/>
                    <a:pt x="25" y="35"/>
                  </a:cubicBezTo>
                  <a:cubicBezTo>
                    <a:pt x="23" y="39"/>
                    <a:pt x="20" y="41"/>
                    <a:pt x="15" y="41"/>
                  </a:cubicBezTo>
                  <a:cubicBezTo>
                    <a:pt x="10" y="41"/>
                    <a:pt x="6" y="39"/>
                    <a:pt x="4" y="35"/>
                  </a:cubicBezTo>
                  <a:cubicBezTo>
                    <a:pt x="1" y="31"/>
                    <a:pt x="0" y="26"/>
                    <a:pt x="0" y="20"/>
                  </a:cubicBezTo>
                  <a:cubicBezTo>
                    <a:pt x="0" y="15"/>
                    <a:pt x="1" y="10"/>
                    <a:pt x="4" y="6"/>
                  </a:cubicBezTo>
                  <a:cubicBezTo>
                    <a:pt x="6" y="2"/>
                    <a:pt x="10" y="0"/>
                    <a:pt x="15" y="0"/>
                  </a:cubicBezTo>
                  <a:cubicBezTo>
                    <a:pt x="20" y="0"/>
                    <a:pt x="23" y="2"/>
                    <a:pt x="25" y="6"/>
                  </a:cubicBezTo>
                  <a:cubicBezTo>
                    <a:pt x="28" y="10"/>
                    <a:pt x="29" y="15"/>
                    <a:pt x="29" y="20"/>
                  </a:cubicBezTo>
                  <a:close/>
                  <a:moveTo>
                    <a:pt x="22" y="20"/>
                  </a:moveTo>
                  <a:cubicBezTo>
                    <a:pt x="22" y="15"/>
                    <a:pt x="22" y="11"/>
                    <a:pt x="21" y="8"/>
                  </a:cubicBezTo>
                  <a:cubicBezTo>
                    <a:pt x="19" y="6"/>
                    <a:pt x="17" y="4"/>
                    <a:pt x="15" y="4"/>
                  </a:cubicBezTo>
                  <a:cubicBezTo>
                    <a:pt x="12" y="4"/>
                    <a:pt x="10" y="6"/>
                    <a:pt x="8" y="8"/>
                  </a:cubicBezTo>
                  <a:cubicBezTo>
                    <a:pt x="7" y="11"/>
                    <a:pt x="6" y="15"/>
                    <a:pt x="6" y="20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0" y="36"/>
                    <a:pt x="12" y="37"/>
                    <a:pt x="15" y="37"/>
                  </a:cubicBezTo>
                  <a:cubicBezTo>
                    <a:pt x="17" y="37"/>
                    <a:pt x="19" y="36"/>
                    <a:pt x="21" y="33"/>
                  </a:cubicBezTo>
                  <a:cubicBezTo>
                    <a:pt x="22" y="30"/>
                    <a:pt x="22" y="26"/>
                    <a:pt x="22" y="20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Freeform 47"/>
            <p:cNvSpPr/>
            <p:nvPr/>
          </p:nvSpPr>
          <p:spPr bwMode="auto">
            <a:xfrm>
              <a:off x="1920369" y="963777"/>
              <a:ext cx="28395" cy="44857"/>
            </a:xfrm>
            <a:custGeom>
              <a:avLst/>
              <a:gdLst>
                <a:gd name="T0" fmla="*/ 26 w 26"/>
                <a:gd name="T1" fmla="*/ 41 h 41"/>
                <a:gd name="T2" fmla="*/ 0 w 26"/>
                <a:gd name="T3" fmla="*/ 41 h 41"/>
                <a:gd name="T4" fmla="*/ 0 w 26"/>
                <a:gd name="T5" fmla="*/ 37 h 41"/>
                <a:gd name="T6" fmla="*/ 4 w 26"/>
                <a:gd name="T7" fmla="*/ 30 h 41"/>
                <a:gd name="T8" fmla="*/ 12 w 26"/>
                <a:gd name="T9" fmla="*/ 23 h 41"/>
                <a:gd name="T10" fmla="*/ 18 w 26"/>
                <a:gd name="T11" fmla="*/ 17 h 41"/>
                <a:gd name="T12" fmla="*/ 19 w 26"/>
                <a:gd name="T13" fmla="*/ 11 h 41"/>
                <a:gd name="T14" fmla="*/ 18 w 26"/>
                <a:gd name="T15" fmla="*/ 6 h 41"/>
                <a:gd name="T16" fmla="*/ 13 w 26"/>
                <a:gd name="T17" fmla="*/ 4 h 41"/>
                <a:gd name="T18" fmla="*/ 9 w 26"/>
                <a:gd name="T19" fmla="*/ 6 h 41"/>
                <a:gd name="T20" fmla="*/ 7 w 26"/>
                <a:gd name="T21" fmla="*/ 14 h 41"/>
                <a:gd name="T22" fmla="*/ 1 w 26"/>
                <a:gd name="T23" fmla="*/ 14 h 41"/>
                <a:gd name="T24" fmla="*/ 5 w 26"/>
                <a:gd name="T25" fmla="*/ 4 h 41"/>
                <a:gd name="T26" fmla="*/ 14 w 26"/>
                <a:gd name="T27" fmla="*/ 0 h 41"/>
                <a:gd name="T28" fmla="*/ 22 w 26"/>
                <a:gd name="T29" fmla="*/ 3 h 41"/>
                <a:gd name="T30" fmla="*/ 25 w 26"/>
                <a:gd name="T31" fmla="*/ 12 h 41"/>
                <a:gd name="T32" fmla="*/ 23 w 26"/>
                <a:gd name="T33" fmla="*/ 20 h 41"/>
                <a:gd name="T34" fmla="*/ 16 w 26"/>
                <a:gd name="T35" fmla="*/ 26 h 41"/>
                <a:gd name="T36" fmla="*/ 9 w 26"/>
                <a:gd name="T37" fmla="*/ 32 h 41"/>
                <a:gd name="T38" fmla="*/ 6 w 26"/>
                <a:gd name="T39" fmla="*/ 37 h 41"/>
                <a:gd name="T40" fmla="*/ 26 w 26"/>
                <a:gd name="T41" fmla="*/ 37 h 41"/>
                <a:gd name="T42" fmla="*/ 26 w 26"/>
                <a:gd name="T4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41">
                  <a:moveTo>
                    <a:pt x="26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2" y="32"/>
                    <a:pt x="4" y="30"/>
                  </a:cubicBezTo>
                  <a:cubicBezTo>
                    <a:pt x="6" y="28"/>
                    <a:pt x="9" y="26"/>
                    <a:pt x="12" y="23"/>
                  </a:cubicBezTo>
                  <a:cubicBezTo>
                    <a:pt x="15" y="21"/>
                    <a:pt x="17" y="19"/>
                    <a:pt x="18" y="17"/>
                  </a:cubicBezTo>
                  <a:cubicBezTo>
                    <a:pt x="19" y="15"/>
                    <a:pt x="19" y="13"/>
                    <a:pt x="19" y="11"/>
                  </a:cubicBezTo>
                  <a:cubicBezTo>
                    <a:pt x="19" y="9"/>
                    <a:pt x="19" y="8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2" y="4"/>
                    <a:pt x="10" y="5"/>
                    <a:pt x="9" y="6"/>
                  </a:cubicBezTo>
                  <a:cubicBezTo>
                    <a:pt x="7" y="8"/>
                    <a:pt x="7" y="10"/>
                    <a:pt x="7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0"/>
                    <a:pt x="2" y="6"/>
                    <a:pt x="5" y="4"/>
                  </a:cubicBezTo>
                  <a:cubicBezTo>
                    <a:pt x="7" y="1"/>
                    <a:pt x="10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4" y="5"/>
                    <a:pt x="25" y="8"/>
                    <a:pt x="25" y="12"/>
                  </a:cubicBezTo>
                  <a:cubicBezTo>
                    <a:pt x="25" y="15"/>
                    <a:pt x="25" y="17"/>
                    <a:pt x="23" y="20"/>
                  </a:cubicBezTo>
                  <a:cubicBezTo>
                    <a:pt x="21" y="22"/>
                    <a:pt x="18" y="24"/>
                    <a:pt x="16" y="26"/>
                  </a:cubicBezTo>
                  <a:cubicBezTo>
                    <a:pt x="13" y="29"/>
                    <a:pt x="10" y="31"/>
                    <a:pt x="9" y="32"/>
                  </a:cubicBezTo>
                  <a:cubicBezTo>
                    <a:pt x="8" y="33"/>
                    <a:pt x="7" y="35"/>
                    <a:pt x="6" y="37"/>
                  </a:cubicBezTo>
                  <a:cubicBezTo>
                    <a:pt x="26" y="37"/>
                    <a:pt x="26" y="37"/>
                    <a:pt x="26" y="37"/>
                  </a:cubicBezTo>
                  <a:lnTo>
                    <a:pt x="26" y="41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/>
          </p:nvSpPr>
          <p:spPr bwMode="auto">
            <a:xfrm>
              <a:off x="2387462" y="950608"/>
              <a:ext cx="57203" cy="63788"/>
            </a:xfrm>
            <a:custGeom>
              <a:avLst/>
              <a:gdLst>
                <a:gd name="T0" fmla="*/ 38 w 52"/>
                <a:gd name="T1" fmla="*/ 53 h 58"/>
                <a:gd name="T2" fmla="*/ 45 w 52"/>
                <a:gd name="T3" fmla="*/ 50 h 58"/>
                <a:gd name="T4" fmla="*/ 7 w 52"/>
                <a:gd name="T5" fmla="*/ 21 h 58"/>
                <a:gd name="T6" fmla="*/ 2 w 52"/>
                <a:gd name="T7" fmla="*/ 58 h 58"/>
                <a:gd name="T8" fmla="*/ 2 w 52"/>
                <a:gd name="T9" fmla="*/ 30 h 58"/>
                <a:gd name="T10" fmla="*/ 23 w 52"/>
                <a:gd name="T11" fmla="*/ 18 h 58"/>
                <a:gd name="T12" fmla="*/ 9 w 52"/>
                <a:gd name="T13" fmla="*/ 11 h 58"/>
                <a:gd name="T14" fmla="*/ 0 w 52"/>
                <a:gd name="T15" fmla="*/ 7 h 58"/>
                <a:gd name="T16" fmla="*/ 23 w 52"/>
                <a:gd name="T17" fmla="*/ 7 h 58"/>
                <a:gd name="T18" fmla="*/ 28 w 52"/>
                <a:gd name="T19" fmla="*/ 0 h 58"/>
                <a:gd name="T20" fmla="*/ 44 w 52"/>
                <a:gd name="T21" fmla="*/ 7 h 58"/>
                <a:gd name="T22" fmla="*/ 52 w 52"/>
                <a:gd name="T23" fmla="*/ 11 h 58"/>
                <a:gd name="T24" fmla="*/ 28 w 52"/>
                <a:gd name="T25" fmla="*/ 11 h 58"/>
                <a:gd name="T26" fmla="*/ 50 w 52"/>
                <a:gd name="T27" fmla="*/ 18 h 58"/>
                <a:gd name="T28" fmla="*/ 49 w 52"/>
                <a:gd name="T29" fmla="*/ 53 h 58"/>
                <a:gd name="T30" fmla="*/ 41 w 52"/>
                <a:gd name="T31" fmla="*/ 58 h 58"/>
                <a:gd name="T32" fmla="*/ 11 w 52"/>
                <a:gd name="T33" fmla="*/ 37 h 58"/>
                <a:gd name="T34" fmla="*/ 19 w 52"/>
                <a:gd name="T35" fmla="*/ 33 h 58"/>
                <a:gd name="T36" fmla="*/ 30 w 52"/>
                <a:gd name="T37" fmla="*/ 29 h 58"/>
                <a:gd name="T38" fmla="*/ 38 w 52"/>
                <a:gd name="T39" fmla="*/ 26 h 58"/>
                <a:gd name="T40" fmla="*/ 32 w 52"/>
                <a:gd name="T41" fmla="*/ 33 h 58"/>
                <a:gd name="T42" fmla="*/ 41 w 52"/>
                <a:gd name="T43" fmla="*/ 32 h 58"/>
                <a:gd name="T44" fmla="*/ 34 w 52"/>
                <a:gd name="T45" fmla="*/ 36 h 58"/>
                <a:gd name="T46" fmla="*/ 28 w 52"/>
                <a:gd name="T47" fmla="*/ 41 h 58"/>
                <a:gd name="T48" fmla="*/ 42 w 52"/>
                <a:gd name="T49" fmla="*/ 41 h 58"/>
                <a:gd name="T50" fmla="*/ 35 w 52"/>
                <a:gd name="T51" fmla="*/ 45 h 58"/>
                <a:gd name="T52" fmla="*/ 28 w 52"/>
                <a:gd name="T53" fmla="*/ 49 h 58"/>
                <a:gd name="T54" fmla="*/ 23 w 52"/>
                <a:gd name="T55" fmla="*/ 56 h 58"/>
                <a:gd name="T56" fmla="*/ 24 w 52"/>
                <a:gd name="T57" fmla="*/ 45 h 58"/>
                <a:gd name="T58" fmla="*/ 9 w 52"/>
                <a:gd name="T59" fmla="*/ 45 h 58"/>
                <a:gd name="T60" fmla="*/ 17 w 52"/>
                <a:gd name="T61" fmla="*/ 41 h 58"/>
                <a:gd name="T62" fmla="*/ 24 w 52"/>
                <a:gd name="T63" fmla="*/ 36 h 58"/>
                <a:gd name="T64" fmla="*/ 18 w 52"/>
                <a:gd name="T65" fmla="*/ 23 h 58"/>
                <a:gd name="T66" fmla="*/ 22 w 52"/>
                <a:gd name="T67" fmla="*/ 30 h 58"/>
                <a:gd name="T68" fmla="*/ 16 w 52"/>
                <a:gd name="T69" fmla="*/ 28 h 58"/>
                <a:gd name="T70" fmla="*/ 18 w 52"/>
                <a:gd name="T7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58">
                  <a:moveTo>
                    <a:pt x="41" y="58"/>
                  </a:moveTo>
                  <a:cubicBezTo>
                    <a:pt x="40" y="57"/>
                    <a:pt x="39" y="55"/>
                    <a:pt x="38" y="53"/>
                  </a:cubicBezTo>
                  <a:cubicBezTo>
                    <a:pt x="41" y="53"/>
                    <a:pt x="43" y="53"/>
                    <a:pt x="44" y="53"/>
                  </a:cubicBezTo>
                  <a:cubicBezTo>
                    <a:pt x="45" y="53"/>
                    <a:pt x="45" y="52"/>
                    <a:pt x="45" y="5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4"/>
                    <a:pt x="2" y="50"/>
                    <a:pt x="2" y="4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26"/>
                    <a:pt x="2" y="22"/>
                    <a:pt x="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11"/>
                    <a:pt x="3" y="11"/>
                    <a:pt x="0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5" y="7"/>
                    <a:pt x="9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4"/>
                    <a:pt x="23" y="2"/>
                    <a:pt x="2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2"/>
                    <a:pt x="28" y="4"/>
                    <a:pt x="28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7"/>
                    <a:pt x="49" y="7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49" y="11"/>
                    <a:pt x="46" y="11"/>
                    <a:pt x="4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22"/>
                    <a:pt x="49" y="25"/>
                    <a:pt x="49" y="28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55"/>
                    <a:pt x="48" y="57"/>
                    <a:pt x="47" y="57"/>
                  </a:cubicBezTo>
                  <a:cubicBezTo>
                    <a:pt x="45" y="57"/>
                    <a:pt x="43" y="58"/>
                    <a:pt x="41" y="58"/>
                  </a:cubicBezTo>
                  <a:close/>
                  <a:moveTo>
                    <a:pt x="19" y="36"/>
                  </a:moveTo>
                  <a:cubicBezTo>
                    <a:pt x="16" y="36"/>
                    <a:pt x="14" y="36"/>
                    <a:pt x="11" y="37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4" y="32"/>
                    <a:pt x="16" y="33"/>
                    <a:pt x="19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1"/>
                    <a:pt x="29" y="30"/>
                    <a:pt x="30" y="29"/>
                  </a:cubicBezTo>
                  <a:cubicBezTo>
                    <a:pt x="30" y="27"/>
                    <a:pt x="31" y="25"/>
                    <a:pt x="32" y="23"/>
                  </a:cubicBezTo>
                  <a:cubicBezTo>
                    <a:pt x="34" y="24"/>
                    <a:pt x="36" y="25"/>
                    <a:pt x="38" y="26"/>
                  </a:cubicBezTo>
                  <a:cubicBezTo>
                    <a:pt x="36" y="26"/>
                    <a:pt x="35" y="27"/>
                    <a:pt x="35" y="29"/>
                  </a:cubicBezTo>
                  <a:cubicBezTo>
                    <a:pt x="34" y="30"/>
                    <a:pt x="33" y="31"/>
                    <a:pt x="32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7" y="33"/>
                    <a:pt x="38" y="32"/>
                    <a:pt x="41" y="32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39" y="36"/>
                    <a:pt x="36" y="36"/>
                    <a:pt x="34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8" y="41"/>
                    <a:pt x="41" y="41"/>
                    <a:pt x="42" y="41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1" y="45"/>
                    <a:pt x="38" y="45"/>
                    <a:pt x="35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52"/>
                    <a:pt x="28" y="54"/>
                    <a:pt x="29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4"/>
                    <a:pt x="24" y="52"/>
                    <a:pt x="24" y="49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4" y="45"/>
                    <a:pt x="11" y="45"/>
                    <a:pt x="9" y="45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2" y="41"/>
                    <a:pt x="14" y="41"/>
                    <a:pt x="17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36"/>
                    <a:pt x="24" y="36"/>
                    <a:pt x="24" y="36"/>
                  </a:cubicBezTo>
                  <a:lnTo>
                    <a:pt x="19" y="36"/>
                  </a:lnTo>
                  <a:close/>
                  <a:moveTo>
                    <a:pt x="18" y="23"/>
                  </a:moveTo>
                  <a:cubicBezTo>
                    <a:pt x="19" y="24"/>
                    <a:pt x="20" y="25"/>
                    <a:pt x="20" y="26"/>
                  </a:cubicBezTo>
                  <a:cubicBezTo>
                    <a:pt x="21" y="27"/>
                    <a:pt x="22" y="28"/>
                    <a:pt x="22" y="30"/>
                  </a:cubicBezTo>
                  <a:cubicBezTo>
                    <a:pt x="21" y="30"/>
                    <a:pt x="20" y="31"/>
                    <a:pt x="19" y="32"/>
                  </a:cubicBezTo>
                  <a:cubicBezTo>
                    <a:pt x="18" y="30"/>
                    <a:pt x="17" y="29"/>
                    <a:pt x="16" y="28"/>
                  </a:cubicBezTo>
                  <a:cubicBezTo>
                    <a:pt x="16" y="27"/>
                    <a:pt x="15" y="26"/>
                    <a:pt x="14" y="25"/>
                  </a:cubicBezTo>
                  <a:cubicBezTo>
                    <a:pt x="15" y="25"/>
                    <a:pt x="16" y="24"/>
                    <a:pt x="18" y="23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2467710" y="950608"/>
              <a:ext cx="61730" cy="63788"/>
            </a:xfrm>
            <a:custGeom>
              <a:avLst/>
              <a:gdLst>
                <a:gd name="T0" fmla="*/ 25 w 56"/>
                <a:gd name="T1" fmla="*/ 1 h 58"/>
                <a:gd name="T2" fmla="*/ 31 w 56"/>
                <a:gd name="T3" fmla="*/ 0 h 58"/>
                <a:gd name="T4" fmla="*/ 33 w 56"/>
                <a:gd name="T5" fmla="*/ 8 h 58"/>
                <a:gd name="T6" fmla="*/ 46 w 56"/>
                <a:gd name="T7" fmla="*/ 8 h 58"/>
                <a:gd name="T8" fmla="*/ 56 w 56"/>
                <a:gd name="T9" fmla="*/ 8 h 58"/>
                <a:gd name="T10" fmla="*/ 56 w 56"/>
                <a:gd name="T11" fmla="*/ 13 h 58"/>
                <a:gd name="T12" fmla="*/ 46 w 56"/>
                <a:gd name="T13" fmla="*/ 12 h 58"/>
                <a:gd name="T14" fmla="*/ 11 w 56"/>
                <a:gd name="T15" fmla="*/ 12 h 58"/>
                <a:gd name="T16" fmla="*/ 0 w 56"/>
                <a:gd name="T17" fmla="*/ 13 h 58"/>
                <a:gd name="T18" fmla="*/ 0 w 56"/>
                <a:gd name="T19" fmla="*/ 8 h 58"/>
                <a:gd name="T20" fmla="*/ 11 w 56"/>
                <a:gd name="T21" fmla="*/ 8 h 58"/>
                <a:gd name="T22" fmla="*/ 27 w 56"/>
                <a:gd name="T23" fmla="*/ 8 h 58"/>
                <a:gd name="T24" fmla="*/ 25 w 56"/>
                <a:gd name="T25" fmla="*/ 1 h 58"/>
                <a:gd name="T26" fmla="*/ 15 w 56"/>
                <a:gd name="T27" fmla="*/ 40 h 58"/>
                <a:gd name="T28" fmla="*/ 19 w 56"/>
                <a:gd name="T29" fmla="*/ 44 h 58"/>
                <a:gd name="T30" fmla="*/ 6 w 56"/>
                <a:gd name="T31" fmla="*/ 55 h 58"/>
                <a:gd name="T32" fmla="*/ 2 w 56"/>
                <a:gd name="T33" fmla="*/ 52 h 58"/>
                <a:gd name="T34" fmla="*/ 15 w 56"/>
                <a:gd name="T35" fmla="*/ 40 h 58"/>
                <a:gd name="T36" fmla="*/ 10 w 56"/>
                <a:gd name="T37" fmla="*/ 19 h 58"/>
                <a:gd name="T38" fmla="*/ 47 w 56"/>
                <a:gd name="T39" fmla="*/ 19 h 58"/>
                <a:gd name="T40" fmla="*/ 47 w 56"/>
                <a:gd name="T41" fmla="*/ 27 h 58"/>
                <a:gd name="T42" fmla="*/ 47 w 56"/>
                <a:gd name="T43" fmla="*/ 36 h 58"/>
                <a:gd name="T44" fmla="*/ 31 w 56"/>
                <a:gd name="T45" fmla="*/ 36 h 58"/>
                <a:gd name="T46" fmla="*/ 31 w 56"/>
                <a:gd name="T47" fmla="*/ 51 h 58"/>
                <a:gd name="T48" fmla="*/ 29 w 56"/>
                <a:gd name="T49" fmla="*/ 56 h 58"/>
                <a:gd name="T50" fmla="*/ 21 w 56"/>
                <a:gd name="T51" fmla="*/ 58 h 58"/>
                <a:gd name="T52" fmla="*/ 19 w 56"/>
                <a:gd name="T53" fmla="*/ 52 h 58"/>
                <a:gd name="T54" fmla="*/ 25 w 56"/>
                <a:gd name="T55" fmla="*/ 52 h 58"/>
                <a:gd name="T56" fmla="*/ 26 w 56"/>
                <a:gd name="T57" fmla="*/ 48 h 58"/>
                <a:gd name="T58" fmla="*/ 26 w 56"/>
                <a:gd name="T59" fmla="*/ 36 h 58"/>
                <a:gd name="T60" fmla="*/ 10 w 56"/>
                <a:gd name="T61" fmla="*/ 36 h 58"/>
                <a:gd name="T62" fmla="*/ 10 w 56"/>
                <a:gd name="T63" fmla="*/ 27 h 58"/>
                <a:gd name="T64" fmla="*/ 10 w 56"/>
                <a:gd name="T65" fmla="*/ 19 h 58"/>
                <a:gd name="T66" fmla="*/ 15 w 56"/>
                <a:gd name="T67" fmla="*/ 23 h 58"/>
                <a:gd name="T68" fmla="*/ 15 w 56"/>
                <a:gd name="T69" fmla="*/ 32 h 58"/>
                <a:gd name="T70" fmla="*/ 42 w 56"/>
                <a:gd name="T71" fmla="*/ 32 h 58"/>
                <a:gd name="T72" fmla="*/ 42 w 56"/>
                <a:gd name="T73" fmla="*/ 23 h 58"/>
                <a:gd name="T74" fmla="*/ 15 w 56"/>
                <a:gd name="T75" fmla="*/ 23 h 58"/>
                <a:gd name="T76" fmla="*/ 39 w 56"/>
                <a:gd name="T77" fmla="*/ 44 h 58"/>
                <a:gd name="T78" fmla="*/ 42 w 56"/>
                <a:gd name="T79" fmla="*/ 40 h 58"/>
                <a:gd name="T80" fmla="*/ 48 w 56"/>
                <a:gd name="T81" fmla="*/ 45 h 58"/>
                <a:gd name="T82" fmla="*/ 54 w 56"/>
                <a:gd name="T83" fmla="*/ 50 h 58"/>
                <a:gd name="T84" fmla="*/ 51 w 56"/>
                <a:gd name="T85" fmla="*/ 54 h 58"/>
                <a:gd name="T86" fmla="*/ 39 w 56"/>
                <a:gd name="T8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58">
                  <a:moveTo>
                    <a:pt x="25" y="1"/>
                  </a:moveTo>
                  <a:cubicBezTo>
                    <a:pt x="27" y="1"/>
                    <a:pt x="29" y="0"/>
                    <a:pt x="31" y="0"/>
                  </a:cubicBezTo>
                  <a:cubicBezTo>
                    <a:pt x="31" y="1"/>
                    <a:pt x="32" y="4"/>
                    <a:pt x="33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9" y="8"/>
                    <a:pt x="53" y="8"/>
                    <a:pt x="56" y="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3" y="12"/>
                    <a:pt x="49" y="12"/>
                    <a:pt x="46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8" y="12"/>
                    <a:pt x="4" y="12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8" y="8"/>
                    <a:pt x="11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7"/>
                    <a:pt x="26" y="4"/>
                    <a:pt x="25" y="1"/>
                  </a:cubicBezTo>
                  <a:close/>
                  <a:moveTo>
                    <a:pt x="15" y="40"/>
                  </a:moveTo>
                  <a:cubicBezTo>
                    <a:pt x="16" y="41"/>
                    <a:pt x="18" y="42"/>
                    <a:pt x="19" y="44"/>
                  </a:cubicBezTo>
                  <a:cubicBezTo>
                    <a:pt x="17" y="45"/>
                    <a:pt x="12" y="49"/>
                    <a:pt x="6" y="55"/>
                  </a:cubicBezTo>
                  <a:cubicBezTo>
                    <a:pt x="5" y="54"/>
                    <a:pt x="3" y="53"/>
                    <a:pt x="2" y="52"/>
                  </a:cubicBezTo>
                  <a:cubicBezTo>
                    <a:pt x="8" y="47"/>
                    <a:pt x="13" y="43"/>
                    <a:pt x="15" y="40"/>
                  </a:cubicBezTo>
                  <a:close/>
                  <a:moveTo>
                    <a:pt x="10" y="19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47" y="21"/>
                    <a:pt x="47" y="23"/>
                    <a:pt x="47" y="27"/>
                  </a:cubicBezTo>
                  <a:cubicBezTo>
                    <a:pt x="47" y="30"/>
                    <a:pt x="47" y="33"/>
                    <a:pt x="47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3"/>
                    <a:pt x="31" y="55"/>
                    <a:pt x="29" y="56"/>
                  </a:cubicBezTo>
                  <a:cubicBezTo>
                    <a:pt x="28" y="57"/>
                    <a:pt x="25" y="57"/>
                    <a:pt x="21" y="58"/>
                  </a:cubicBezTo>
                  <a:cubicBezTo>
                    <a:pt x="21" y="56"/>
                    <a:pt x="20" y="54"/>
                    <a:pt x="19" y="52"/>
                  </a:cubicBezTo>
                  <a:cubicBezTo>
                    <a:pt x="22" y="52"/>
                    <a:pt x="24" y="52"/>
                    <a:pt x="25" y="52"/>
                  </a:cubicBezTo>
                  <a:cubicBezTo>
                    <a:pt x="26" y="52"/>
                    <a:pt x="26" y="51"/>
                    <a:pt x="26" y="48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3"/>
                    <a:pt x="10" y="30"/>
                    <a:pt x="10" y="27"/>
                  </a:cubicBezTo>
                  <a:cubicBezTo>
                    <a:pt x="10" y="24"/>
                    <a:pt x="10" y="21"/>
                    <a:pt x="10" y="19"/>
                  </a:cubicBezTo>
                  <a:close/>
                  <a:moveTo>
                    <a:pt x="15" y="23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23"/>
                    <a:pt x="42" y="23"/>
                    <a:pt x="42" y="23"/>
                  </a:cubicBezTo>
                  <a:lnTo>
                    <a:pt x="15" y="23"/>
                  </a:lnTo>
                  <a:close/>
                  <a:moveTo>
                    <a:pt x="39" y="44"/>
                  </a:moveTo>
                  <a:cubicBezTo>
                    <a:pt x="40" y="43"/>
                    <a:pt x="41" y="41"/>
                    <a:pt x="42" y="40"/>
                  </a:cubicBezTo>
                  <a:cubicBezTo>
                    <a:pt x="44" y="41"/>
                    <a:pt x="46" y="43"/>
                    <a:pt x="48" y="45"/>
                  </a:cubicBezTo>
                  <a:cubicBezTo>
                    <a:pt x="50" y="47"/>
                    <a:pt x="53" y="48"/>
                    <a:pt x="54" y="50"/>
                  </a:cubicBezTo>
                  <a:cubicBezTo>
                    <a:pt x="53" y="51"/>
                    <a:pt x="52" y="52"/>
                    <a:pt x="51" y="54"/>
                  </a:cubicBezTo>
                  <a:cubicBezTo>
                    <a:pt x="48" y="51"/>
                    <a:pt x="44" y="48"/>
                    <a:pt x="39" y="44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7" name="Freeform 53"/>
            <p:cNvSpPr/>
            <p:nvPr/>
          </p:nvSpPr>
          <p:spPr bwMode="auto">
            <a:xfrm>
              <a:off x="2205152" y="1260494"/>
              <a:ext cx="79014" cy="34157"/>
            </a:xfrm>
            <a:custGeom>
              <a:avLst/>
              <a:gdLst>
                <a:gd name="T0" fmla="*/ 3 w 72"/>
                <a:gd name="T1" fmla="*/ 26 h 31"/>
                <a:gd name="T2" fmla="*/ 10 w 72"/>
                <a:gd name="T3" fmla="*/ 30 h 31"/>
                <a:gd name="T4" fmla="*/ 14 w 72"/>
                <a:gd name="T5" fmla="*/ 26 h 31"/>
                <a:gd name="T6" fmla="*/ 18 w 72"/>
                <a:gd name="T7" fmla="*/ 26 h 31"/>
                <a:gd name="T8" fmla="*/ 29 w 72"/>
                <a:gd name="T9" fmla="*/ 19 h 31"/>
                <a:gd name="T10" fmla="*/ 35 w 72"/>
                <a:gd name="T11" fmla="*/ 21 h 31"/>
                <a:gd name="T12" fmla="*/ 41 w 72"/>
                <a:gd name="T13" fmla="*/ 16 h 31"/>
                <a:gd name="T14" fmla="*/ 46 w 72"/>
                <a:gd name="T15" fmla="*/ 15 h 31"/>
                <a:gd name="T16" fmla="*/ 55 w 72"/>
                <a:gd name="T17" fmla="*/ 13 h 31"/>
                <a:gd name="T18" fmla="*/ 64 w 72"/>
                <a:gd name="T19" fmla="*/ 13 h 31"/>
                <a:gd name="T20" fmla="*/ 64 w 72"/>
                <a:gd name="T21" fmla="*/ 10 h 31"/>
                <a:gd name="T22" fmla="*/ 70 w 72"/>
                <a:gd name="T23" fmla="*/ 6 h 31"/>
                <a:gd name="T24" fmla="*/ 70 w 72"/>
                <a:gd name="T25" fmla="*/ 4 h 31"/>
                <a:gd name="T26" fmla="*/ 64 w 72"/>
                <a:gd name="T27" fmla="*/ 2 h 31"/>
                <a:gd name="T28" fmla="*/ 56 w 72"/>
                <a:gd name="T29" fmla="*/ 5 h 31"/>
                <a:gd name="T30" fmla="*/ 38 w 72"/>
                <a:gd name="T31" fmla="*/ 12 h 31"/>
                <a:gd name="T32" fmla="*/ 31 w 72"/>
                <a:gd name="T33" fmla="*/ 10 h 31"/>
                <a:gd name="T34" fmla="*/ 28 w 72"/>
                <a:gd name="T35" fmla="*/ 10 h 31"/>
                <a:gd name="T36" fmla="*/ 22 w 72"/>
                <a:gd name="T37" fmla="*/ 13 h 31"/>
                <a:gd name="T38" fmla="*/ 12 w 72"/>
                <a:gd name="T39" fmla="*/ 20 h 31"/>
                <a:gd name="T40" fmla="*/ 8 w 72"/>
                <a:gd name="T41" fmla="*/ 21 h 31"/>
                <a:gd name="T42" fmla="*/ 0 w 72"/>
                <a:gd name="T43" fmla="*/ 23 h 31"/>
                <a:gd name="T44" fmla="*/ 3 w 72"/>
                <a:gd name="T45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31">
                  <a:moveTo>
                    <a:pt x="3" y="26"/>
                  </a:moveTo>
                  <a:cubicBezTo>
                    <a:pt x="4" y="31"/>
                    <a:pt x="8" y="27"/>
                    <a:pt x="10" y="30"/>
                  </a:cubicBezTo>
                  <a:cubicBezTo>
                    <a:pt x="12" y="28"/>
                    <a:pt x="13" y="28"/>
                    <a:pt x="14" y="26"/>
                  </a:cubicBezTo>
                  <a:cubicBezTo>
                    <a:pt x="15" y="25"/>
                    <a:pt x="17" y="26"/>
                    <a:pt x="18" y="26"/>
                  </a:cubicBezTo>
                  <a:cubicBezTo>
                    <a:pt x="19" y="21"/>
                    <a:pt x="25" y="22"/>
                    <a:pt x="29" y="19"/>
                  </a:cubicBezTo>
                  <a:cubicBezTo>
                    <a:pt x="31" y="18"/>
                    <a:pt x="33" y="21"/>
                    <a:pt x="35" y="21"/>
                  </a:cubicBezTo>
                  <a:cubicBezTo>
                    <a:pt x="36" y="18"/>
                    <a:pt x="40" y="19"/>
                    <a:pt x="41" y="16"/>
                  </a:cubicBezTo>
                  <a:cubicBezTo>
                    <a:pt x="43" y="15"/>
                    <a:pt x="44" y="15"/>
                    <a:pt x="46" y="15"/>
                  </a:cubicBezTo>
                  <a:cubicBezTo>
                    <a:pt x="48" y="13"/>
                    <a:pt x="52" y="14"/>
                    <a:pt x="55" y="13"/>
                  </a:cubicBezTo>
                  <a:cubicBezTo>
                    <a:pt x="58" y="15"/>
                    <a:pt x="61" y="15"/>
                    <a:pt x="64" y="13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5" y="8"/>
                    <a:pt x="68" y="7"/>
                    <a:pt x="70" y="6"/>
                  </a:cubicBezTo>
                  <a:cubicBezTo>
                    <a:pt x="70" y="5"/>
                    <a:pt x="71" y="4"/>
                    <a:pt x="70" y="4"/>
                  </a:cubicBezTo>
                  <a:cubicBezTo>
                    <a:pt x="72" y="0"/>
                    <a:pt x="66" y="4"/>
                    <a:pt x="64" y="2"/>
                  </a:cubicBezTo>
                  <a:cubicBezTo>
                    <a:pt x="61" y="3"/>
                    <a:pt x="58" y="4"/>
                    <a:pt x="56" y="5"/>
                  </a:cubicBezTo>
                  <a:cubicBezTo>
                    <a:pt x="49" y="6"/>
                    <a:pt x="44" y="11"/>
                    <a:pt x="38" y="12"/>
                  </a:cubicBezTo>
                  <a:cubicBezTo>
                    <a:pt x="35" y="13"/>
                    <a:pt x="33" y="10"/>
                    <a:pt x="31" y="10"/>
                  </a:cubicBezTo>
                  <a:cubicBezTo>
                    <a:pt x="30" y="10"/>
                    <a:pt x="29" y="11"/>
                    <a:pt x="28" y="10"/>
                  </a:cubicBezTo>
                  <a:cubicBezTo>
                    <a:pt x="26" y="9"/>
                    <a:pt x="23" y="10"/>
                    <a:pt x="22" y="13"/>
                  </a:cubicBezTo>
                  <a:cubicBezTo>
                    <a:pt x="22" y="19"/>
                    <a:pt x="15" y="17"/>
                    <a:pt x="12" y="20"/>
                  </a:cubicBezTo>
                  <a:cubicBezTo>
                    <a:pt x="10" y="19"/>
                    <a:pt x="10" y="22"/>
                    <a:pt x="8" y="21"/>
                  </a:cubicBezTo>
                  <a:cubicBezTo>
                    <a:pt x="5" y="22"/>
                    <a:pt x="3" y="22"/>
                    <a:pt x="0" y="23"/>
                  </a:cubicBezTo>
                  <a:cubicBezTo>
                    <a:pt x="0" y="25"/>
                    <a:pt x="2" y="25"/>
                    <a:pt x="3" y="26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8" name="Freeform 54"/>
            <p:cNvSpPr/>
            <p:nvPr/>
          </p:nvSpPr>
          <p:spPr bwMode="auto">
            <a:xfrm>
              <a:off x="2219555" y="1284774"/>
              <a:ext cx="93419" cy="86834"/>
            </a:xfrm>
            <a:custGeom>
              <a:avLst/>
              <a:gdLst>
                <a:gd name="T0" fmla="*/ 68 w 85"/>
                <a:gd name="T1" fmla="*/ 53 h 79"/>
                <a:gd name="T2" fmla="*/ 55 w 85"/>
                <a:gd name="T3" fmla="*/ 55 h 79"/>
                <a:gd name="T4" fmla="*/ 44 w 85"/>
                <a:gd name="T5" fmla="*/ 58 h 79"/>
                <a:gd name="T6" fmla="*/ 44 w 85"/>
                <a:gd name="T7" fmla="*/ 42 h 79"/>
                <a:gd name="T8" fmla="*/ 60 w 85"/>
                <a:gd name="T9" fmla="*/ 39 h 79"/>
                <a:gd name="T10" fmla="*/ 62 w 85"/>
                <a:gd name="T11" fmla="*/ 33 h 79"/>
                <a:gd name="T12" fmla="*/ 49 w 85"/>
                <a:gd name="T13" fmla="*/ 34 h 79"/>
                <a:gd name="T14" fmla="*/ 42 w 85"/>
                <a:gd name="T15" fmla="*/ 36 h 79"/>
                <a:gd name="T16" fmla="*/ 35 w 85"/>
                <a:gd name="T17" fmla="*/ 22 h 79"/>
                <a:gd name="T18" fmla="*/ 55 w 85"/>
                <a:gd name="T19" fmla="*/ 15 h 79"/>
                <a:gd name="T20" fmla="*/ 45 w 85"/>
                <a:gd name="T21" fmla="*/ 5 h 79"/>
                <a:gd name="T22" fmla="*/ 30 w 85"/>
                <a:gd name="T23" fmla="*/ 4 h 79"/>
                <a:gd name="T24" fmla="*/ 36 w 85"/>
                <a:gd name="T25" fmla="*/ 15 h 79"/>
                <a:gd name="T26" fmla="*/ 13 w 85"/>
                <a:gd name="T27" fmla="*/ 25 h 79"/>
                <a:gd name="T28" fmla="*/ 14 w 85"/>
                <a:gd name="T29" fmla="*/ 20 h 79"/>
                <a:gd name="T30" fmla="*/ 15 w 85"/>
                <a:gd name="T31" fmla="*/ 0 h 79"/>
                <a:gd name="T32" fmla="*/ 8 w 85"/>
                <a:gd name="T33" fmla="*/ 17 h 79"/>
                <a:gd name="T34" fmla="*/ 1 w 85"/>
                <a:gd name="T35" fmla="*/ 30 h 79"/>
                <a:gd name="T36" fmla="*/ 8 w 85"/>
                <a:gd name="T37" fmla="*/ 35 h 79"/>
                <a:gd name="T38" fmla="*/ 23 w 85"/>
                <a:gd name="T39" fmla="*/ 27 h 79"/>
                <a:gd name="T40" fmla="*/ 25 w 85"/>
                <a:gd name="T41" fmla="*/ 34 h 79"/>
                <a:gd name="T42" fmla="*/ 23 w 85"/>
                <a:gd name="T43" fmla="*/ 44 h 79"/>
                <a:gd name="T44" fmla="*/ 5 w 85"/>
                <a:gd name="T45" fmla="*/ 50 h 79"/>
                <a:gd name="T46" fmla="*/ 14 w 85"/>
                <a:gd name="T47" fmla="*/ 54 h 79"/>
                <a:gd name="T48" fmla="*/ 31 w 85"/>
                <a:gd name="T49" fmla="*/ 47 h 79"/>
                <a:gd name="T50" fmla="*/ 34 w 85"/>
                <a:gd name="T51" fmla="*/ 60 h 79"/>
                <a:gd name="T52" fmla="*/ 11 w 85"/>
                <a:gd name="T53" fmla="*/ 69 h 79"/>
                <a:gd name="T54" fmla="*/ 1 w 85"/>
                <a:gd name="T55" fmla="*/ 69 h 79"/>
                <a:gd name="T56" fmla="*/ 9 w 85"/>
                <a:gd name="T57" fmla="*/ 78 h 79"/>
                <a:gd name="T58" fmla="*/ 24 w 85"/>
                <a:gd name="T59" fmla="*/ 69 h 79"/>
                <a:gd name="T60" fmla="*/ 42 w 85"/>
                <a:gd name="T61" fmla="*/ 63 h 79"/>
                <a:gd name="T62" fmla="*/ 68 w 85"/>
                <a:gd name="T63" fmla="*/ 58 h 79"/>
                <a:gd name="T64" fmla="*/ 81 w 85"/>
                <a:gd name="T65" fmla="*/ 58 h 79"/>
                <a:gd name="T66" fmla="*/ 79 w 85"/>
                <a:gd name="T67" fmla="*/ 4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79">
                  <a:moveTo>
                    <a:pt x="79" y="49"/>
                  </a:moveTo>
                  <a:cubicBezTo>
                    <a:pt x="68" y="53"/>
                    <a:pt x="68" y="53"/>
                    <a:pt x="68" y="53"/>
                  </a:cubicBezTo>
                  <a:cubicBezTo>
                    <a:pt x="65" y="52"/>
                    <a:pt x="62" y="53"/>
                    <a:pt x="59" y="54"/>
                  </a:cubicBezTo>
                  <a:cubicBezTo>
                    <a:pt x="58" y="55"/>
                    <a:pt x="56" y="54"/>
                    <a:pt x="55" y="55"/>
                  </a:cubicBezTo>
                  <a:cubicBezTo>
                    <a:pt x="52" y="52"/>
                    <a:pt x="51" y="58"/>
                    <a:pt x="48" y="58"/>
                  </a:cubicBezTo>
                  <a:cubicBezTo>
                    <a:pt x="47" y="58"/>
                    <a:pt x="45" y="59"/>
                    <a:pt x="44" y="58"/>
                  </a:cubicBezTo>
                  <a:cubicBezTo>
                    <a:pt x="41" y="54"/>
                    <a:pt x="42" y="49"/>
                    <a:pt x="40" y="45"/>
                  </a:cubicBezTo>
                  <a:cubicBezTo>
                    <a:pt x="39" y="43"/>
                    <a:pt x="42" y="42"/>
                    <a:pt x="44" y="42"/>
                  </a:cubicBezTo>
                  <a:cubicBezTo>
                    <a:pt x="47" y="44"/>
                    <a:pt x="49" y="38"/>
                    <a:pt x="53" y="42"/>
                  </a:cubicBezTo>
                  <a:cubicBezTo>
                    <a:pt x="56" y="43"/>
                    <a:pt x="58" y="40"/>
                    <a:pt x="60" y="39"/>
                  </a:cubicBezTo>
                  <a:cubicBezTo>
                    <a:pt x="62" y="38"/>
                    <a:pt x="63" y="37"/>
                    <a:pt x="64" y="36"/>
                  </a:cubicBezTo>
                  <a:cubicBezTo>
                    <a:pt x="64" y="35"/>
                    <a:pt x="63" y="34"/>
                    <a:pt x="62" y="33"/>
                  </a:cubicBezTo>
                  <a:cubicBezTo>
                    <a:pt x="59" y="31"/>
                    <a:pt x="56" y="32"/>
                    <a:pt x="53" y="33"/>
                  </a:cubicBezTo>
                  <a:cubicBezTo>
                    <a:pt x="51" y="33"/>
                    <a:pt x="51" y="35"/>
                    <a:pt x="49" y="34"/>
                  </a:cubicBezTo>
                  <a:cubicBezTo>
                    <a:pt x="48" y="35"/>
                    <a:pt x="47" y="36"/>
                    <a:pt x="46" y="37"/>
                  </a:cubicBezTo>
                  <a:cubicBezTo>
                    <a:pt x="45" y="36"/>
                    <a:pt x="43" y="38"/>
                    <a:pt x="42" y="36"/>
                  </a:cubicBezTo>
                  <a:cubicBezTo>
                    <a:pt x="41" y="35"/>
                    <a:pt x="41" y="34"/>
                    <a:pt x="41" y="35"/>
                  </a:cubicBezTo>
                  <a:cubicBezTo>
                    <a:pt x="35" y="34"/>
                    <a:pt x="36" y="26"/>
                    <a:pt x="35" y="22"/>
                  </a:cubicBezTo>
                  <a:cubicBezTo>
                    <a:pt x="38" y="18"/>
                    <a:pt x="44" y="18"/>
                    <a:pt x="49" y="15"/>
                  </a:cubicBezTo>
                  <a:cubicBezTo>
                    <a:pt x="51" y="16"/>
                    <a:pt x="54" y="17"/>
                    <a:pt x="55" y="15"/>
                  </a:cubicBezTo>
                  <a:cubicBezTo>
                    <a:pt x="57" y="13"/>
                    <a:pt x="55" y="10"/>
                    <a:pt x="54" y="8"/>
                  </a:cubicBezTo>
                  <a:cubicBezTo>
                    <a:pt x="52" y="6"/>
                    <a:pt x="48" y="5"/>
                    <a:pt x="45" y="5"/>
                  </a:cubicBezTo>
                  <a:cubicBezTo>
                    <a:pt x="40" y="2"/>
                    <a:pt x="34" y="6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3" y="8"/>
                    <a:pt x="39" y="10"/>
                    <a:pt x="43" y="12"/>
                  </a:cubicBezTo>
                  <a:cubicBezTo>
                    <a:pt x="42" y="15"/>
                    <a:pt x="38" y="15"/>
                    <a:pt x="36" y="15"/>
                  </a:cubicBezTo>
                  <a:cubicBezTo>
                    <a:pt x="32" y="16"/>
                    <a:pt x="30" y="20"/>
                    <a:pt x="26" y="19"/>
                  </a:cubicBezTo>
                  <a:cubicBezTo>
                    <a:pt x="22" y="22"/>
                    <a:pt x="18" y="23"/>
                    <a:pt x="13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3" y="22"/>
                    <a:pt x="14" y="20"/>
                  </a:cubicBezTo>
                  <a:cubicBezTo>
                    <a:pt x="16" y="15"/>
                    <a:pt x="21" y="9"/>
                    <a:pt x="20" y="3"/>
                  </a:cubicBezTo>
                  <a:cubicBezTo>
                    <a:pt x="19" y="2"/>
                    <a:pt x="17" y="0"/>
                    <a:pt x="15" y="0"/>
                  </a:cubicBezTo>
                  <a:cubicBezTo>
                    <a:pt x="14" y="2"/>
                    <a:pt x="14" y="3"/>
                    <a:pt x="14" y="5"/>
                  </a:cubicBezTo>
                  <a:cubicBezTo>
                    <a:pt x="11" y="9"/>
                    <a:pt x="12" y="15"/>
                    <a:pt x="8" y="17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4"/>
                    <a:pt x="4" y="27"/>
                    <a:pt x="1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4" y="32"/>
                    <a:pt x="5" y="34"/>
                    <a:pt x="8" y="35"/>
                  </a:cubicBezTo>
                  <a:cubicBezTo>
                    <a:pt x="12" y="34"/>
                    <a:pt x="13" y="32"/>
                    <a:pt x="15" y="29"/>
                  </a:cubicBezTo>
                  <a:cubicBezTo>
                    <a:pt x="19" y="30"/>
                    <a:pt x="19" y="25"/>
                    <a:pt x="23" y="27"/>
                  </a:cubicBezTo>
                  <a:cubicBezTo>
                    <a:pt x="24" y="28"/>
                    <a:pt x="26" y="28"/>
                    <a:pt x="27" y="29"/>
                  </a:cubicBezTo>
                  <a:cubicBezTo>
                    <a:pt x="28" y="31"/>
                    <a:pt x="26" y="32"/>
                    <a:pt x="25" y="34"/>
                  </a:cubicBezTo>
                  <a:cubicBezTo>
                    <a:pt x="23" y="36"/>
                    <a:pt x="27" y="38"/>
                    <a:pt x="28" y="40"/>
                  </a:cubicBezTo>
                  <a:cubicBezTo>
                    <a:pt x="26" y="42"/>
                    <a:pt x="25" y="43"/>
                    <a:pt x="23" y="44"/>
                  </a:cubicBezTo>
                  <a:cubicBezTo>
                    <a:pt x="17" y="42"/>
                    <a:pt x="15" y="49"/>
                    <a:pt x="9" y="50"/>
                  </a:cubicBezTo>
                  <a:cubicBezTo>
                    <a:pt x="8" y="50"/>
                    <a:pt x="6" y="49"/>
                    <a:pt x="5" y="50"/>
                  </a:cubicBezTo>
                  <a:cubicBezTo>
                    <a:pt x="5" y="52"/>
                    <a:pt x="8" y="52"/>
                    <a:pt x="8" y="54"/>
                  </a:cubicBezTo>
                  <a:cubicBezTo>
                    <a:pt x="10" y="55"/>
                    <a:pt x="12" y="55"/>
                    <a:pt x="14" y="54"/>
                  </a:cubicBezTo>
                  <a:cubicBezTo>
                    <a:pt x="17" y="54"/>
                    <a:pt x="19" y="52"/>
                    <a:pt x="21" y="51"/>
                  </a:cubicBezTo>
                  <a:cubicBezTo>
                    <a:pt x="25" y="50"/>
                    <a:pt x="28" y="48"/>
                    <a:pt x="31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3"/>
                    <a:pt x="36" y="57"/>
                    <a:pt x="34" y="60"/>
                  </a:cubicBezTo>
                  <a:cubicBezTo>
                    <a:pt x="33" y="63"/>
                    <a:pt x="30" y="62"/>
                    <a:pt x="27" y="63"/>
                  </a:cubicBezTo>
                  <a:cubicBezTo>
                    <a:pt x="23" y="67"/>
                    <a:pt x="16" y="65"/>
                    <a:pt x="11" y="69"/>
                  </a:cubicBezTo>
                  <a:cubicBezTo>
                    <a:pt x="9" y="69"/>
                    <a:pt x="7" y="71"/>
                    <a:pt x="4" y="70"/>
                  </a:cubicBezTo>
                  <a:cubicBezTo>
                    <a:pt x="3" y="70"/>
                    <a:pt x="2" y="68"/>
                    <a:pt x="1" y="69"/>
                  </a:cubicBezTo>
                  <a:cubicBezTo>
                    <a:pt x="3" y="71"/>
                    <a:pt x="0" y="74"/>
                    <a:pt x="2" y="76"/>
                  </a:cubicBezTo>
                  <a:cubicBezTo>
                    <a:pt x="4" y="78"/>
                    <a:pt x="7" y="77"/>
                    <a:pt x="9" y="78"/>
                  </a:cubicBezTo>
                  <a:cubicBezTo>
                    <a:pt x="10" y="78"/>
                    <a:pt x="11" y="79"/>
                    <a:pt x="12" y="78"/>
                  </a:cubicBezTo>
                  <a:cubicBezTo>
                    <a:pt x="14" y="73"/>
                    <a:pt x="21" y="73"/>
                    <a:pt x="24" y="69"/>
                  </a:cubicBezTo>
                  <a:cubicBezTo>
                    <a:pt x="27" y="67"/>
                    <a:pt x="29" y="68"/>
                    <a:pt x="32" y="66"/>
                  </a:cubicBezTo>
                  <a:cubicBezTo>
                    <a:pt x="36" y="67"/>
                    <a:pt x="38" y="62"/>
                    <a:pt x="42" y="63"/>
                  </a:cubicBezTo>
                  <a:cubicBezTo>
                    <a:pt x="47" y="70"/>
                    <a:pt x="50" y="59"/>
                    <a:pt x="55" y="61"/>
                  </a:cubicBezTo>
                  <a:cubicBezTo>
                    <a:pt x="59" y="58"/>
                    <a:pt x="63" y="60"/>
                    <a:pt x="68" y="58"/>
                  </a:cubicBezTo>
                  <a:cubicBezTo>
                    <a:pt x="69" y="58"/>
                    <a:pt x="70" y="60"/>
                    <a:pt x="71" y="59"/>
                  </a:cubicBezTo>
                  <a:cubicBezTo>
                    <a:pt x="75" y="58"/>
                    <a:pt x="78" y="57"/>
                    <a:pt x="81" y="58"/>
                  </a:cubicBezTo>
                  <a:cubicBezTo>
                    <a:pt x="82" y="58"/>
                    <a:pt x="84" y="58"/>
                    <a:pt x="85" y="56"/>
                  </a:cubicBezTo>
                  <a:cubicBezTo>
                    <a:pt x="84" y="53"/>
                    <a:pt x="82" y="50"/>
                    <a:pt x="79" y="49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9" name="Freeform 55"/>
            <p:cNvSpPr/>
            <p:nvPr/>
          </p:nvSpPr>
          <p:spPr bwMode="auto">
            <a:xfrm>
              <a:off x="2050003" y="1266256"/>
              <a:ext cx="41976" cy="44034"/>
            </a:xfrm>
            <a:custGeom>
              <a:avLst/>
              <a:gdLst>
                <a:gd name="T0" fmla="*/ 37 w 38"/>
                <a:gd name="T1" fmla="*/ 11 h 40"/>
                <a:gd name="T2" fmla="*/ 26 w 38"/>
                <a:gd name="T3" fmla="*/ 0 h 40"/>
                <a:gd name="T4" fmla="*/ 25 w 38"/>
                <a:gd name="T5" fmla="*/ 1 h 40"/>
                <a:gd name="T6" fmla="*/ 24 w 38"/>
                <a:gd name="T7" fmla="*/ 3 h 40"/>
                <a:gd name="T8" fmla="*/ 27 w 38"/>
                <a:gd name="T9" fmla="*/ 12 h 40"/>
                <a:gd name="T10" fmla="*/ 9 w 38"/>
                <a:gd name="T11" fmla="*/ 32 h 40"/>
                <a:gd name="T12" fmla="*/ 0 w 38"/>
                <a:gd name="T13" fmla="*/ 37 h 40"/>
                <a:gd name="T14" fmla="*/ 7 w 38"/>
                <a:gd name="T15" fmla="*/ 40 h 40"/>
                <a:gd name="T16" fmla="*/ 32 w 38"/>
                <a:gd name="T17" fmla="*/ 24 h 40"/>
                <a:gd name="T18" fmla="*/ 37 w 38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0">
                  <a:moveTo>
                    <a:pt x="37" y="11"/>
                  </a:moveTo>
                  <a:cubicBezTo>
                    <a:pt x="37" y="4"/>
                    <a:pt x="31" y="4"/>
                    <a:pt x="26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2"/>
                    <a:pt x="24" y="2"/>
                    <a:pt x="24" y="3"/>
                  </a:cubicBezTo>
                  <a:cubicBezTo>
                    <a:pt x="26" y="6"/>
                    <a:pt x="26" y="9"/>
                    <a:pt x="27" y="12"/>
                  </a:cubicBezTo>
                  <a:cubicBezTo>
                    <a:pt x="23" y="22"/>
                    <a:pt x="16" y="26"/>
                    <a:pt x="9" y="32"/>
                  </a:cubicBezTo>
                  <a:cubicBezTo>
                    <a:pt x="6" y="33"/>
                    <a:pt x="3" y="35"/>
                    <a:pt x="0" y="37"/>
                  </a:cubicBezTo>
                  <a:cubicBezTo>
                    <a:pt x="1" y="40"/>
                    <a:pt x="5" y="38"/>
                    <a:pt x="7" y="40"/>
                  </a:cubicBezTo>
                  <a:cubicBezTo>
                    <a:pt x="16" y="37"/>
                    <a:pt x="27" y="33"/>
                    <a:pt x="32" y="24"/>
                  </a:cubicBezTo>
                  <a:cubicBezTo>
                    <a:pt x="36" y="21"/>
                    <a:pt x="38" y="15"/>
                    <a:pt x="37" y="11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Freeform 56"/>
            <p:cNvSpPr/>
            <p:nvPr/>
          </p:nvSpPr>
          <p:spPr bwMode="auto">
            <a:xfrm>
              <a:off x="2003911" y="1260494"/>
              <a:ext cx="60496" cy="99181"/>
            </a:xfrm>
            <a:custGeom>
              <a:avLst/>
              <a:gdLst>
                <a:gd name="T0" fmla="*/ 55 w 55"/>
                <a:gd name="T1" fmla="*/ 8 h 90"/>
                <a:gd name="T2" fmla="*/ 49 w 55"/>
                <a:gd name="T3" fmla="*/ 2 h 90"/>
                <a:gd name="T4" fmla="*/ 44 w 55"/>
                <a:gd name="T5" fmla="*/ 2 h 90"/>
                <a:gd name="T6" fmla="*/ 37 w 55"/>
                <a:gd name="T7" fmla="*/ 29 h 90"/>
                <a:gd name="T8" fmla="*/ 35 w 55"/>
                <a:gd name="T9" fmla="*/ 30 h 90"/>
                <a:gd name="T10" fmla="*/ 7 w 55"/>
                <a:gd name="T11" fmla="*/ 30 h 90"/>
                <a:gd name="T12" fmla="*/ 1 w 55"/>
                <a:gd name="T13" fmla="*/ 29 h 90"/>
                <a:gd name="T14" fmla="*/ 5 w 55"/>
                <a:gd name="T15" fmla="*/ 37 h 90"/>
                <a:gd name="T16" fmla="*/ 11 w 55"/>
                <a:gd name="T17" fmla="*/ 38 h 90"/>
                <a:gd name="T18" fmla="*/ 28 w 55"/>
                <a:gd name="T19" fmla="*/ 39 h 90"/>
                <a:gd name="T20" fmla="*/ 28 w 55"/>
                <a:gd name="T21" fmla="*/ 44 h 90"/>
                <a:gd name="T22" fmla="*/ 5 w 55"/>
                <a:gd name="T23" fmla="*/ 57 h 90"/>
                <a:gd name="T24" fmla="*/ 4 w 55"/>
                <a:gd name="T25" fmla="*/ 58 h 90"/>
                <a:gd name="T26" fmla="*/ 7 w 55"/>
                <a:gd name="T27" fmla="*/ 59 h 90"/>
                <a:gd name="T28" fmla="*/ 26 w 55"/>
                <a:gd name="T29" fmla="*/ 56 h 90"/>
                <a:gd name="T30" fmla="*/ 24 w 55"/>
                <a:gd name="T31" fmla="*/ 65 h 90"/>
                <a:gd name="T32" fmla="*/ 14 w 55"/>
                <a:gd name="T33" fmla="*/ 78 h 90"/>
                <a:gd name="T34" fmla="*/ 14 w 55"/>
                <a:gd name="T35" fmla="*/ 82 h 90"/>
                <a:gd name="T36" fmla="*/ 20 w 55"/>
                <a:gd name="T37" fmla="*/ 90 h 90"/>
                <a:gd name="T38" fmla="*/ 26 w 55"/>
                <a:gd name="T39" fmla="*/ 82 h 90"/>
                <a:gd name="T40" fmla="*/ 32 w 55"/>
                <a:gd name="T41" fmla="*/ 66 h 90"/>
                <a:gd name="T42" fmla="*/ 41 w 55"/>
                <a:gd name="T43" fmla="*/ 39 h 90"/>
                <a:gd name="T44" fmla="*/ 46 w 55"/>
                <a:gd name="T45" fmla="*/ 36 h 90"/>
                <a:gd name="T46" fmla="*/ 46 w 55"/>
                <a:gd name="T47" fmla="*/ 26 h 90"/>
                <a:gd name="T48" fmla="*/ 55 w 55"/>
                <a:gd name="T49" fmla="*/ 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90">
                  <a:moveTo>
                    <a:pt x="55" y="8"/>
                  </a:moveTo>
                  <a:cubicBezTo>
                    <a:pt x="54" y="5"/>
                    <a:pt x="52" y="4"/>
                    <a:pt x="49" y="2"/>
                  </a:cubicBezTo>
                  <a:cubicBezTo>
                    <a:pt x="47" y="3"/>
                    <a:pt x="45" y="0"/>
                    <a:pt x="44" y="2"/>
                  </a:cubicBezTo>
                  <a:cubicBezTo>
                    <a:pt x="45" y="11"/>
                    <a:pt x="41" y="21"/>
                    <a:pt x="37" y="29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26" y="30"/>
                    <a:pt x="16" y="30"/>
                    <a:pt x="7" y="30"/>
                  </a:cubicBezTo>
                  <a:cubicBezTo>
                    <a:pt x="5" y="30"/>
                    <a:pt x="3" y="28"/>
                    <a:pt x="1" y="29"/>
                  </a:cubicBezTo>
                  <a:cubicBezTo>
                    <a:pt x="0" y="32"/>
                    <a:pt x="4" y="35"/>
                    <a:pt x="5" y="37"/>
                  </a:cubicBezTo>
                  <a:cubicBezTo>
                    <a:pt x="7" y="38"/>
                    <a:pt x="9" y="39"/>
                    <a:pt x="11" y="38"/>
                  </a:cubicBezTo>
                  <a:cubicBezTo>
                    <a:pt x="17" y="40"/>
                    <a:pt x="22" y="37"/>
                    <a:pt x="28" y="39"/>
                  </a:cubicBezTo>
                  <a:cubicBezTo>
                    <a:pt x="30" y="40"/>
                    <a:pt x="29" y="42"/>
                    <a:pt x="28" y="44"/>
                  </a:cubicBezTo>
                  <a:cubicBezTo>
                    <a:pt x="22" y="50"/>
                    <a:pt x="13" y="53"/>
                    <a:pt x="5" y="57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9"/>
                    <a:pt x="6" y="59"/>
                    <a:pt x="7" y="59"/>
                  </a:cubicBezTo>
                  <a:cubicBezTo>
                    <a:pt x="13" y="61"/>
                    <a:pt x="19" y="57"/>
                    <a:pt x="26" y="56"/>
                  </a:cubicBezTo>
                  <a:cubicBezTo>
                    <a:pt x="27" y="59"/>
                    <a:pt x="24" y="62"/>
                    <a:pt x="24" y="65"/>
                  </a:cubicBezTo>
                  <a:cubicBezTo>
                    <a:pt x="21" y="70"/>
                    <a:pt x="21" y="77"/>
                    <a:pt x="14" y="78"/>
                  </a:cubicBezTo>
                  <a:cubicBezTo>
                    <a:pt x="12" y="79"/>
                    <a:pt x="14" y="81"/>
                    <a:pt x="14" y="82"/>
                  </a:cubicBezTo>
                  <a:cubicBezTo>
                    <a:pt x="16" y="85"/>
                    <a:pt x="17" y="88"/>
                    <a:pt x="20" y="90"/>
                  </a:cubicBezTo>
                  <a:cubicBezTo>
                    <a:pt x="24" y="88"/>
                    <a:pt x="24" y="84"/>
                    <a:pt x="26" y="82"/>
                  </a:cubicBezTo>
                  <a:cubicBezTo>
                    <a:pt x="29" y="77"/>
                    <a:pt x="29" y="71"/>
                    <a:pt x="32" y="66"/>
                  </a:cubicBezTo>
                  <a:cubicBezTo>
                    <a:pt x="33" y="57"/>
                    <a:pt x="38" y="48"/>
                    <a:pt x="41" y="39"/>
                  </a:cubicBezTo>
                  <a:cubicBezTo>
                    <a:pt x="41" y="36"/>
                    <a:pt x="46" y="39"/>
                    <a:pt x="46" y="36"/>
                  </a:cubicBezTo>
                  <a:cubicBezTo>
                    <a:pt x="45" y="33"/>
                    <a:pt x="47" y="29"/>
                    <a:pt x="46" y="26"/>
                  </a:cubicBezTo>
                  <a:cubicBezTo>
                    <a:pt x="48" y="19"/>
                    <a:pt x="55" y="15"/>
                    <a:pt x="55" y="8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Freeform 57"/>
            <p:cNvSpPr/>
            <p:nvPr/>
          </p:nvSpPr>
          <p:spPr bwMode="auto">
            <a:xfrm>
              <a:off x="2079634" y="1304528"/>
              <a:ext cx="32923" cy="24280"/>
            </a:xfrm>
            <a:custGeom>
              <a:avLst/>
              <a:gdLst>
                <a:gd name="T0" fmla="*/ 27 w 30"/>
                <a:gd name="T1" fmla="*/ 10 h 22"/>
                <a:gd name="T2" fmla="*/ 2 w 30"/>
                <a:gd name="T3" fmla="*/ 1 h 22"/>
                <a:gd name="T4" fmla="*/ 0 w 30"/>
                <a:gd name="T5" fmla="*/ 1 h 22"/>
                <a:gd name="T6" fmla="*/ 27 w 30"/>
                <a:gd name="T7" fmla="*/ 21 h 22"/>
                <a:gd name="T8" fmla="*/ 30 w 30"/>
                <a:gd name="T9" fmla="*/ 20 h 22"/>
                <a:gd name="T10" fmla="*/ 27 w 30"/>
                <a:gd name="T1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">
                  <a:moveTo>
                    <a:pt x="27" y="10"/>
                  </a:moveTo>
                  <a:cubicBezTo>
                    <a:pt x="18" y="7"/>
                    <a:pt x="11" y="3"/>
                    <a:pt x="2" y="1"/>
                  </a:cubicBezTo>
                  <a:cubicBezTo>
                    <a:pt x="2" y="1"/>
                    <a:pt x="0" y="0"/>
                    <a:pt x="0" y="1"/>
                  </a:cubicBezTo>
                  <a:cubicBezTo>
                    <a:pt x="7" y="10"/>
                    <a:pt x="17" y="16"/>
                    <a:pt x="27" y="21"/>
                  </a:cubicBezTo>
                  <a:cubicBezTo>
                    <a:pt x="29" y="22"/>
                    <a:pt x="29" y="20"/>
                    <a:pt x="30" y="20"/>
                  </a:cubicBezTo>
                  <a:cubicBezTo>
                    <a:pt x="29" y="16"/>
                    <a:pt x="30" y="12"/>
                    <a:pt x="27" y="10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Freeform 58"/>
            <p:cNvSpPr/>
            <p:nvPr/>
          </p:nvSpPr>
          <p:spPr bwMode="auto">
            <a:xfrm>
              <a:off x="2066465" y="1316874"/>
              <a:ext cx="14403" cy="20988"/>
            </a:xfrm>
            <a:custGeom>
              <a:avLst/>
              <a:gdLst>
                <a:gd name="T0" fmla="*/ 12 w 13"/>
                <a:gd name="T1" fmla="*/ 12 h 19"/>
                <a:gd name="T2" fmla="*/ 12 w 13"/>
                <a:gd name="T3" fmla="*/ 11 h 19"/>
                <a:gd name="T4" fmla="*/ 8 w 13"/>
                <a:gd name="T5" fmla="*/ 5 h 19"/>
                <a:gd name="T6" fmla="*/ 3 w 13"/>
                <a:gd name="T7" fmla="*/ 3 h 19"/>
                <a:gd name="T8" fmla="*/ 2 w 13"/>
                <a:gd name="T9" fmla="*/ 8 h 19"/>
                <a:gd name="T10" fmla="*/ 0 w 13"/>
                <a:gd name="T11" fmla="*/ 13 h 19"/>
                <a:gd name="T12" fmla="*/ 9 w 13"/>
                <a:gd name="T13" fmla="*/ 19 h 19"/>
                <a:gd name="T14" fmla="*/ 12 w 13"/>
                <a:gd name="T15" fmla="*/ 15 h 19"/>
                <a:gd name="T16" fmla="*/ 12 w 13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2" y="12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3" y="9"/>
                    <a:pt x="11" y="5"/>
                    <a:pt x="8" y="5"/>
                  </a:cubicBezTo>
                  <a:cubicBezTo>
                    <a:pt x="6" y="4"/>
                    <a:pt x="5" y="0"/>
                    <a:pt x="3" y="3"/>
                  </a:cubicBezTo>
                  <a:cubicBezTo>
                    <a:pt x="2" y="5"/>
                    <a:pt x="3" y="6"/>
                    <a:pt x="2" y="8"/>
                  </a:cubicBezTo>
                  <a:cubicBezTo>
                    <a:pt x="2" y="10"/>
                    <a:pt x="0" y="11"/>
                    <a:pt x="0" y="13"/>
                  </a:cubicBezTo>
                  <a:cubicBezTo>
                    <a:pt x="3" y="15"/>
                    <a:pt x="5" y="18"/>
                    <a:pt x="9" y="19"/>
                  </a:cubicBezTo>
                  <a:cubicBezTo>
                    <a:pt x="10" y="19"/>
                    <a:pt x="11" y="17"/>
                    <a:pt x="12" y="15"/>
                  </a:cubicBezTo>
                  <a:cubicBezTo>
                    <a:pt x="12" y="14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Freeform 59"/>
            <p:cNvSpPr/>
            <p:nvPr/>
          </p:nvSpPr>
          <p:spPr bwMode="auto">
            <a:xfrm>
              <a:off x="2058644" y="1344447"/>
              <a:ext cx="11111" cy="17284"/>
            </a:xfrm>
            <a:custGeom>
              <a:avLst/>
              <a:gdLst>
                <a:gd name="T0" fmla="*/ 2 w 10"/>
                <a:gd name="T1" fmla="*/ 0 h 16"/>
                <a:gd name="T2" fmla="*/ 1 w 10"/>
                <a:gd name="T3" fmla="*/ 1 h 16"/>
                <a:gd name="T4" fmla="*/ 6 w 10"/>
                <a:gd name="T5" fmla="*/ 16 h 16"/>
                <a:gd name="T6" fmla="*/ 10 w 10"/>
                <a:gd name="T7" fmla="*/ 9 h 16"/>
                <a:gd name="T8" fmla="*/ 2 w 1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6"/>
                    <a:pt x="0" y="13"/>
                    <a:pt x="6" y="16"/>
                  </a:cubicBezTo>
                  <a:cubicBezTo>
                    <a:pt x="8" y="15"/>
                    <a:pt x="9" y="11"/>
                    <a:pt x="10" y="9"/>
                  </a:cubicBezTo>
                  <a:cubicBezTo>
                    <a:pt x="9" y="4"/>
                    <a:pt x="5" y="2"/>
                    <a:pt x="2" y="0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4" name="Freeform 60"/>
            <p:cNvSpPr/>
            <p:nvPr/>
          </p:nvSpPr>
          <p:spPr bwMode="auto">
            <a:xfrm>
              <a:off x="2374293" y="1206583"/>
              <a:ext cx="83542" cy="79427"/>
            </a:xfrm>
            <a:custGeom>
              <a:avLst/>
              <a:gdLst>
                <a:gd name="T0" fmla="*/ 75 w 76"/>
                <a:gd name="T1" fmla="*/ 41 h 72"/>
                <a:gd name="T2" fmla="*/ 58 w 76"/>
                <a:gd name="T3" fmla="*/ 48 h 72"/>
                <a:gd name="T4" fmla="*/ 47 w 76"/>
                <a:gd name="T5" fmla="*/ 54 h 72"/>
                <a:gd name="T6" fmla="*/ 34 w 76"/>
                <a:gd name="T7" fmla="*/ 59 h 72"/>
                <a:gd name="T8" fmla="*/ 38 w 76"/>
                <a:gd name="T9" fmla="*/ 55 h 72"/>
                <a:gd name="T10" fmla="*/ 38 w 76"/>
                <a:gd name="T11" fmla="*/ 46 h 72"/>
                <a:gd name="T12" fmla="*/ 34 w 76"/>
                <a:gd name="T13" fmla="*/ 47 h 72"/>
                <a:gd name="T14" fmla="*/ 32 w 76"/>
                <a:gd name="T15" fmla="*/ 46 h 72"/>
                <a:gd name="T16" fmla="*/ 40 w 76"/>
                <a:gd name="T17" fmla="*/ 41 h 72"/>
                <a:gd name="T18" fmla="*/ 41 w 76"/>
                <a:gd name="T19" fmla="*/ 38 h 72"/>
                <a:gd name="T20" fmla="*/ 27 w 76"/>
                <a:gd name="T21" fmla="*/ 44 h 72"/>
                <a:gd name="T22" fmla="*/ 23 w 76"/>
                <a:gd name="T23" fmla="*/ 40 h 72"/>
                <a:gd name="T24" fmla="*/ 31 w 76"/>
                <a:gd name="T25" fmla="*/ 31 h 72"/>
                <a:gd name="T26" fmla="*/ 22 w 76"/>
                <a:gd name="T27" fmla="*/ 34 h 72"/>
                <a:gd name="T28" fmla="*/ 18 w 76"/>
                <a:gd name="T29" fmla="*/ 29 h 72"/>
                <a:gd name="T30" fmla="*/ 29 w 76"/>
                <a:gd name="T31" fmla="*/ 21 h 72"/>
                <a:gd name="T32" fmla="*/ 31 w 76"/>
                <a:gd name="T33" fmla="*/ 17 h 72"/>
                <a:gd name="T34" fmla="*/ 16 w 76"/>
                <a:gd name="T35" fmla="*/ 26 h 72"/>
                <a:gd name="T36" fmla="*/ 15 w 76"/>
                <a:gd name="T37" fmla="*/ 25 h 72"/>
                <a:gd name="T38" fmla="*/ 24 w 76"/>
                <a:gd name="T39" fmla="*/ 5 h 72"/>
                <a:gd name="T40" fmla="*/ 17 w 76"/>
                <a:gd name="T41" fmla="*/ 2 h 72"/>
                <a:gd name="T42" fmla="*/ 13 w 76"/>
                <a:gd name="T43" fmla="*/ 25 h 72"/>
                <a:gd name="T44" fmla="*/ 8 w 76"/>
                <a:gd name="T45" fmla="*/ 32 h 72"/>
                <a:gd name="T46" fmla="*/ 0 w 76"/>
                <a:gd name="T47" fmla="*/ 38 h 72"/>
                <a:gd name="T48" fmla="*/ 11 w 76"/>
                <a:gd name="T49" fmla="*/ 33 h 72"/>
                <a:gd name="T50" fmla="*/ 15 w 76"/>
                <a:gd name="T51" fmla="*/ 38 h 72"/>
                <a:gd name="T52" fmla="*/ 12 w 76"/>
                <a:gd name="T53" fmla="*/ 44 h 72"/>
                <a:gd name="T54" fmla="*/ 6 w 76"/>
                <a:gd name="T55" fmla="*/ 49 h 72"/>
                <a:gd name="T56" fmla="*/ 12 w 76"/>
                <a:gd name="T57" fmla="*/ 45 h 72"/>
                <a:gd name="T58" fmla="*/ 17 w 76"/>
                <a:gd name="T59" fmla="*/ 43 h 72"/>
                <a:gd name="T60" fmla="*/ 19 w 76"/>
                <a:gd name="T61" fmla="*/ 48 h 72"/>
                <a:gd name="T62" fmla="*/ 26 w 76"/>
                <a:gd name="T63" fmla="*/ 56 h 72"/>
                <a:gd name="T64" fmla="*/ 29 w 76"/>
                <a:gd name="T65" fmla="*/ 47 h 72"/>
                <a:gd name="T66" fmla="*/ 31 w 76"/>
                <a:gd name="T67" fmla="*/ 53 h 72"/>
                <a:gd name="T68" fmla="*/ 22 w 76"/>
                <a:gd name="T69" fmla="*/ 68 h 72"/>
                <a:gd name="T70" fmla="*/ 20 w 76"/>
                <a:gd name="T71" fmla="*/ 61 h 72"/>
                <a:gd name="T72" fmla="*/ 15 w 76"/>
                <a:gd name="T73" fmla="*/ 62 h 72"/>
                <a:gd name="T74" fmla="*/ 15 w 76"/>
                <a:gd name="T75" fmla="*/ 69 h 72"/>
                <a:gd name="T76" fmla="*/ 20 w 76"/>
                <a:gd name="T77" fmla="*/ 72 h 72"/>
                <a:gd name="T78" fmla="*/ 58 w 76"/>
                <a:gd name="T79" fmla="*/ 53 h 72"/>
                <a:gd name="T80" fmla="*/ 66 w 76"/>
                <a:gd name="T81" fmla="*/ 51 h 72"/>
                <a:gd name="T82" fmla="*/ 75 w 76"/>
                <a:gd name="T83" fmla="*/ 46 h 72"/>
                <a:gd name="T84" fmla="*/ 75 w 76"/>
                <a:gd name="T85" fmla="*/ 4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" h="72">
                  <a:moveTo>
                    <a:pt x="75" y="41"/>
                  </a:moveTo>
                  <a:cubicBezTo>
                    <a:pt x="69" y="44"/>
                    <a:pt x="60" y="41"/>
                    <a:pt x="58" y="48"/>
                  </a:cubicBezTo>
                  <a:cubicBezTo>
                    <a:pt x="54" y="49"/>
                    <a:pt x="51" y="53"/>
                    <a:pt x="47" y="54"/>
                  </a:cubicBezTo>
                  <a:cubicBezTo>
                    <a:pt x="42" y="56"/>
                    <a:pt x="39" y="59"/>
                    <a:pt x="34" y="59"/>
                  </a:cubicBezTo>
                  <a:cubicBezTo>
                    <a:pt x="35" y="56"/>
                    <a:pt x="36" y="56"/>
                    <a:pt x="38" y="55"/>
                  </a:cubicBezTo>
                  <a:cubicBezTo>
                    <a:pt x="40" y="52"/>
                    <a:pt x="40" y="49"/>
                    <a:pt x="38" y="46"/>
                  </a:cubicBezTo>
                  <a:cubicBezTo>
                    <a:pt x="37" y="46"/>
                    <a:pt x="36" y="47"/>
                    <a:pt x="34" y="47"/>
                  </a:cubicBezTo>
                  <a:cubicBezTo>
                    <a:pt x="33" y="47"/>
                    <a:pt x="32" y="47"/>
                    <a:pt x="32" y="46"/>
                  </a:cubicBezTo>
                  <a:cubicBezTo>
                    <a:pt x="33" y="43"/>
                    <a:pt x="37" y="42"/>
                    <a:pt x="40" y="41"/>
                  </a:cubicBezTo>
                  <a:cubicBezTo>
                    <a:pt x="40" y="40"/>
                    <a:pt x="43" y="39"/>
                    <a:pt x="41" y="38"/>
                  </a:cubicBezTo>
                  <a:cubicBezTo>
                    <a:pt x="35" y="35"/>
                    <a:pt x="31" y="42"/>
                    <a:pt x="27" y="44"/>
                  </a:cubicBezTo>
                  <a:cubicBezTo>
                    <a:pt x="24" y="44"/>
                    <a:pt x="24" y="41"/>
                    <a:pt x="23" y="40"/>
                  </a:cubicBezTo>
                  <a:cubicBezTo>
                    <a:pt x="23" y="35"/>
                    <a:pt x="29" y="34"/>
                    <a:pt x="31" y="31"/>
                  </a:cubicBezTo>
                  <a:cubicBezTo>
                    <a:pt x="28" y="29"/>
                    <a:pt x="25" y="33"/>
                    <a:pt x="22" y="34"/>
                  </a:cubicBezTo>
                  <a:cubicBezTo>
                    <a:pt x="20" y="33"/>
                    <a:pt x="19" y="31"/>
                    <a:pt x="18" y="29"/>
                  </a:cubicBezTo>
                  <a:cubicBezTo>
                    <a:pt x="20" y="25"/>
                    <a:pt x="25" y="23"/>
                    <a:pt x="29" y="21"/>
                  </a:cubicBezTo>
                  <a:cubicBezTo>
                    <a:pt x="30" y="20"/>
                    <a:pt x="33" y="19"/>
                    <a:pt x="31" y="17"/>
                  </a:cubicBezTo>
                  <a:cubicBezTo>
                    <a:pt x="25" y="16"/>
                    <a:pt x="21" y="23"/>
                    <a:pt x="16" y="26"/>
                  </a:cubicBezTo>
                  <a:cubicBezTo>
                    <a:pt x="16" y="25"/>
                    <a:pt x="15" y="26"/>
                    <a:pt x="15" y="25"/>
                  </a:cubicBezTo>
                  <a:cubicBezTo>
                    <a:pt x="19" y="19"/>
                    <a:pt x="26" y="12"/>
                    <a:pt x="24" y="5"/>
                  </a:cubicBezTo>
                  <a:cubicBezTo>
                    <a:pt x="21" y="5"/>
                    <a:pt x="20" y="0"/>
                    <a:pt x="17" y="2"/>
                  </a:cubicBezTo>
                  <a:cubicBezTo>
                    <a:pt x="18" y="10"/>
                    <a:pt x="17" y="18"/>
                    <a:pt x="13" y="25"/>
                  </a:cubicBezTo>
                  <a:cubicBezTo>
                    <a:pt x="14" y="29"/>
                    <a:pt x="9" y="30"/>
                    <a:pt x="8" y="32"/>
                  </a:cubicBezTo>
                  <a:cubicBezTo>
                    <a:pt x="5" y="34"/>
                    <a:pt x="2" y="37"/>
                    <a:pt x="0" y="38"/>
                  </a:cubicBezTo>
                  <a:cubicBezTo>
                    <a:pt x="5" y="40"/>
                    <a:pt x="6" y="34"/>
                    <a:pt x="11" y="33"/>
                  </a:cubicBezTo>
                  <a:cubicBezTo>
                    <a:pt x="14" y="33"/>
                    <a:pt x="14" y="36"/>
                    <a:pt x="15" y="38"/>
                  </a:cubicBezTo>
                  <a:cubicBezTo>
                    <a:pt x="16" y="41"/>
                    <a:pt x="13" y="42"/>
                    <a:pt x="12" y="44"/>
                  </a:cubicBezTo>
                  <a:cubicBezTo>
                    <a:pt x="10" y="47"/>
                    <a:pt x="4" y="45"/>
                    <a:pt x="6" y="49"/>
                  </a:cubicBezTo>
                  <a:cubicBezTo>
                    <a:pt x="8" y="49"/>
                    <a:pt x="10" y="47"/>
                    <a:pt x="12" y="45"/>
                  </a:cubicBezTo>
                  <a:cubicBezTo>
                    <a:pt x="14" y="45"/>
                    <a:pt x="15" y="42"/>
                    <a:pt x="17" y="43"/>
                  </a:cubicBezTo>
                  <a:cubicBezTo>
                    <a:pt x="19" y="44"/>
                    <a:pt x="20" y="46"/>
                    <a:pt x="19" y="48"/>
                  </a:cubicBezTo>
                  <a:cubicBezTo>
                    <a:pt x="19" y="52"/>
                    <a:pt x="23" y="54"/>
                    <a:pt x="26" y="56"/>
                  </a:cubicBezTo>
                  <a:cubicBezTo>
                    <a:pt x="29" y="53"/>
                    <a:pt x="26" y="50"/>
                    <a:pt x="29" y="47"/>
                  </a:cubicBezTo>
                  <a:cubicBezTo>
                    <a:pt x="32" y="48"/>
                    <a:pt x="31" y="51"/>
                    <a:pt x="31" y="53"/>
                  </a:cubicBezTo>
                  <a:cubicBezTo>
                    <a:pt x="30" y="59"/>
                    <a:pt x="30" y="67"/>
                    <a:pt x="22" y="68"/>
                  </a:cubicBezTo>
                  <a:cubicBezTo>
                    <a:pt x="19" y="67"/>
                    <a:pt x="21" y="64"/>
                    <a:pt x="20" y="61"/>
                  </a:cubicBezTo>
                  <a:cubicBezTo>
                    <a:pt x="18" y="62"/>
                    <a:pt x="16" y="62"/>
                    <a:pt x="15" y="62"/>
                  </a:cubicBezTo>
                  <a:cubicBezTo>
                    <a:pt x="14" y="64"/>
                    <a:pt x="14" y="67"/>
                    <a:pt x="15" y="69"/>
                  </a:cubicBezTo>
                  <a:cubicBezTo>
                    <a:pt x="17" y="70"/>
                    <a:pt x="18" y="72"/>
                    <a:pt x="20" y="72"/>
                  </a:cubicBezTo>
                  <a:cubicBezTo>
                    <a:pt x="32" y="65"/>
                    <a:pt x="44" y="57"/>
                    <a:pt x="58" y="53"/>
                  </a:cubicBezTo>
                  <a:cubicBezTo>
                    <a:pt x="61" y="54"/>
                    <a:pt x="64" y="53"/>
                    <a:pt x="66" y="51"/>
                  </a:cubicBezTo>
                  <a:cubicBezTo>
                    <a:pt x="70" y="52"/>
                    <a:pt x="72" y="48"/>
                    <a:pt x="75" y="46"/>
                  </a:cubicBezTo>
                  <a:cubicBezTo>
                    <a:pt x="76" y="44"/>
                    <a:pt x="76" y="42"/>
                    <a:pt x="75" y="41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5" name="Freeform 61"/>
            <p:cNvSpPr/>
            <p:nvPr/>
          </p:nvSpPr>
          <p:spPr bwMode="auto">
            <a:xfrm>
              <a:off x="2367708" y="1226748"/>
              <a:ext cx="9877" cy="10700"/>
            </a:xfrm>
            <a:custGeom>
              <a:avLst/>
              <a:gdLst>
                <a:gd name="T0" fmla="*/ 9 w 9"/>
                <a:gd name="T1" fmla="*/ 9 h 10"/>
                <a:gd name="T2" fmla="*/ 6 w 9"/>
                <a:gd name="T3" fmla="*/ 1 h 10"/>
                <a:gd name="T4" fmla="*/ 0 w 9"/>
                <a:gd name="T5" fmla="*/ 2 h 10"/>
                <a:gd name="T6" fmla="*/ 2 w 9"/>
                <a:gd name="T7" fmla="*/ 7 h 10"/>
                <a:gd name="T8" fmla="*/ 9 w 9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9" y="9"/>
                  </a:moveTo>
                  <a:cubicBezTo>
                    <a:pt x="9" y="6"/>
                    <a:pt x="7" y="3"/>
                    <a:pt x="6" y="1"/>
                  </a:cubicBezTo>
                  <a:cubicBezTo>
                    <a:pt x="3" y="0"/>
                    <a:pt x="3" y="4"/>
                    <a:pt x="0" y="2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8"/>
                    <a:pt x="6" y="10"/>
                    <a:pt x="9" y="9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6" name="Freeform 62"/>
            <p:cNvSpPr/>
            <p:nvPr/>
          </p:nvSpPr>
          <p:spPr bwMode="auto">
            <a:xfrm>
              <a:off x="2375527" y="1265020"/>
              <a:ext cx="18518" cy="12347"/>
            </a:xfrm>
            <a:custGeom>
              <a:avLst/>
              <a:gdLst>
                <a:gd name="T0" fmla="*/ 17 w 17"/>
                <a:gd name="T1" fmla="*/ 0 h 11"/>
                <a:gd name="T2" fmla="*/ 14 w 17"/>
                <a:gd name="T3" fmla="*/ 1 h 11"/>
                <a:gd name="T4" fmla="*/ 1 w 17"/>
                <a:gd name="T5" fmla="*/ 8 h 11"/>
                <a:gd name="T6" fmla="*/ 2 w 17"/>
                <a:gd name="T7" fmla="*/ 11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1" y="5"/>
                    <a:pt x="5" y="6"/>
                    <a:pt x="1" y="8"/>
                  </a:cubicBezTo>
                  <a:cubicBezTo>
                    <a:pt x="0" y="10"/>
                    <a:pt x="1" y="10"/>
                    <a:pt x="2" y="11"/>
                  </a:cubicBezTo>
                  <a:cubicBezTo>
                    <a:pt x="8" y="9"/>
                    <a:pt x="13" y="5"/>
                    <a:pt x="17" y="0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7" name="Freeform 63"/>
            <p:cNvSpPr/>
            <p:nvPr/>
          </p:nvSpPr>
          <p:spPr bwMode="auto">
            <a:xfrm>
              <a:off x="2391988" y="1287244"/>
              <a:ext cx="1234" cy="82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8" name="Freeform 64"/>
            <p:cNvSpPr/>
            <p:nvPr/>
          </p:nvSpPr>
          <p:spPr bwMode="auto">
            <a:xfrm>
              <a:off x="2380877" y="1290536"/>
              <a:ext cx="6585" cy="5351"/>
            </a:xfrm>
            <a:custGeom>
              <a:avLst/>
              <a:gdLst>
                <a:gd name="T0" fmla="*/ 0 w 6"/>
                <a:gd name="T1" fmla="*/ 5 h 5"/>
                <a:gd name="T2" fmla="*/ 6 w 6"/>
                <a:gd name="T3" fmla="*/ 0 h 5"/>
                <a:gd name="T4" fmla="*/ 0 w 6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3" y="4"/>
                    <a:pt x="6" y="2"/>
                    <a:pt x="6" y="0"/>
                  </a:cubicBezTo>
                  <a:cubicBezTo>
                    <a:pt x="4" y="1"/>
                    <a:pt x="1" y="2"/>
                    <a:pt x="0" y="5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9" name="Freeform 65"/>
            <p:cNvSpPr/>
            <p:nvPr/>
          </p:nvSpPr>
          <p:spPr bwMode="auto">
            <a:xfrm>
              <a:off x="2345896" y="1295885"/>
              <a:ext cx="34980" cy="25105"/>
            </a:xfrm>
            <a:custGeom>
              <a:avLst/>
              <a:gdLst>
                <a:gd name="T0" fmla="*/ 22 w 32"/>
                <a:gd name="T1" fmla="*/ 5 h 23"/>
                <a:gd name="T2" fmla="*/ 0 w 32"/>
                <a:gd name="T3" fmla="*/ 21 h 23"/>
                <a:gd name="T4" fmla="*/ 2 w 32"/>
                <a:gd name="T5" fmla="*/ 23 h 23"/>
                <a:gd name="T6" fmla="*/ 18 w 32"/>
                <a:gd name="T7" fmla="*/ 11 h 23"/>
                <a:gd name="T8" fmla="*/ 32 w 32"/>
                <a:gd name="T9" fmla="*/ 0 h 23"/>
                <a:gd name="T10" fmla="*/ 22 w 32"/>
                <a:gd name="T11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3">
                  <a:moveTo>
                    <a:pt x="22" y="5"/>
                  </a:moveTo>
                  <a:cubicBezTo>
                    <a:pt x="14" y="10"/>
                    <a:pt x="6" y="14"/>
                    <a:pt x="0" y="21"/>
                  </a:cubicBezTo>
                  <a:cubicBezTo>
                    <a:pt x="0" y="22"/>
                    <a:pt x="2" y="22"/>
                    <a:pt x="2" y="23"/>
                  </a:cubicBezTo>
                  <a:cubicBezTo>
                    <a:pt x="9" y="20"/>
                    <a:pt x="13" y="15"/>
                    <a:pt x="18" y="11"/>
                  </a:cubicBezTo>
                  <a:cubicBezTo>
                    <a:pt x="24" y="8"/>
                    <a:pt x="27" y="4"/>
                    <a:pt x="32" y="0"/>
                  </a:cubicBezTo>
                  <a:cubicBezTo>
                    <a:pt x="28" y="1"/>
                    <a:pt x="25" y="4"/>
                    <a:pt x="22" y="5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0" name="Freeform 66"/>
            <p:cNvSpPr>
              <a:spLocks noEditPoints="1"/>
            </p:cNvSpPr>
            <p:nvPr/>
          </p:nvSpPr>
          <p:spPr bwMode="auto">
            <a:xfrm>
              <a:off x="2398573" y="1272840"/>
              <a:ext cx="41976" cy="47327"/>
            </a:xfrm>
            <a:custGeom>
              <a:avLst/>
              <a:gdLst>
                <a:gd name="T0" fmla="*/ 17 w 38"/>
                <a:gd name="T1" fmla="*/ 12 h 43"/>
                <a:gd name="T2" fmla="*/ 5 w 38"/>
                <a:gd name="T3" fmla="*/ 22 h 43"/>
                <a:gd name="T4" fmla="*/ 0 w 38"/>
                <a:gd name="T5" fmla="*/ 25 h 43"/>
                <a:gd name="T6" fmla="*/ 13 w 38"/>
                <a:gd name="T7" fmla="*/ 43 h 43"/>
                <a:gd name="T8" fmla="*/ 13 w 38"/>
                <a:gd name="T9" fmla="*/ 39 h 43"/>
                <a:gd name="T10" fmla="*/ 18 w 38"/>
                <a:gd name="T11" fmla="*/ 35 h 43"/>
                <a:gd name="T12" fmla="*/ 38 w 38"/>
                <a:gd name="T13" fmla="*/ 25 h 43"/>
                <a:gd name="T14" fmla="*/ 34 w 38"/>
                <a:gd name="T15" fmla="*/ 22 h 43"/>
                <a:gd name="T16" fmla="*/ 33 w 38"/>
                <a:gd name="T17" fmla="*/ 19 h 43"/>
                <a:gd name="T18" fmla="*/ 37 w 38"/>
                <a:gd name="T19" fmla="*/ 6 h 43"/>
                <a:gd name="T20" fmla="*/ 17 w 38"/>
                <a:gd name="T21" fmla="*/ 12 h 43"/>
                <a:gd name="T22" fmla="*/ 28 w 38"/>
                <a:gd name="T23" fmla="*/ 24 h 43"/>
                <a:gd name="T24" fmla="*/ 12 w 38"/>
                <a:gd name="T25" fmla="*/ 35 h 43"/>
                <a:gd name="T26" fmla="*/ 6 w 38"/>
                <a:gd name="T27" fmla="*/ 24 h 43"/>
                <a:gd name="T28" fmla="*/ 23 w 38"/>
                <a:gd name="T29" fmla="*/ 15 h 43"/>
                <a:gd name="T30" fmla="*/ 25 w 38"/>
                <a:gd name="T31" fmla="*/ 16 h 43"/>
                <a:gd name="T32" fmla="*/ 28 w 38"/>
                <a:gd name="T33" fmla="*/ 2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43">
                  <a:moveTo>
                    <a:pt x="17" y="12"/>
                  </a:moveTo>
                  <a:cubicBezTo>
                    <a:pt x="15" y="17"/>
                    <a:pt x="7" y="16"/>
                    <a:pt x="5" y="22"/>
                  </a:cubicBezTo>
                  <a:cubicBezTo>
                    <a:pt x="4" y="24"/>
                    <a:pt x="1" y="23"/>
                    <a:pt x="0" y="25"/>
                  </a:cubicBezTo>
                  <a:cubicBezTo>
                    <a:pt x="6" y="30"/>
                    <a:pt x="6" y="39"/>
                    <a:pt x="13" y="43"/>
                  </a:cubicBezTo>
                  <a:cubicBezTo>
                    <a:pt x="13" y="42"/>
                    <a:pt x="13" y="40"/>
                    <a:pt x="13" y="39"/>
                  </a:cubicBezTo>
                  <a:cubicBezTo>
                    <a:pt x="13" y="36"/>
                    <a:pt x="16" y="36"/>
                    <a:pt x="18" y="35"/>
                  </a:cubicBezTo>
                  <a:cubicBezTo>
                    <a:pt x="23" y="29"/>
                    <a:pt x="31" y="25"/>
                    <a:pt x="38" y="25"/>
                  </a:cubicBezTo>
                  <a:cubicBezTo>
                    <a:pt x="38" y="22"/>
                    <a:pt x="36" y="23"/>
                    <a:pt x="34" y="22"/>
                  </a:cubicBezTo>
                  <a:cubicBezTo>
                    <a:pt x="33" y="22"/>
                    <a:pt x="33" y="20"/>
                    <a:pt x="33" y="19"/>
                  </a:cubicBezTo>
                  <a:cubicBezTo>
                    <a:pt x="34" y="15"/>
                    <a:pt x="37" y="11"/>
                    <a:pt x="37" y="6"/>
                  </a:cubicBezTo>
                  <a:cubicBezTo>
                    <a:pt x="30" y="0"/>
                    <a:pt x="21" y="5"/>
                    <a:pt x="17" y="12"/>
                  </a:cubicBezTo>
                  <a:close/>
                  <a:moveTo>
                    <a:pt x="28" y="24"/>
                  </a:moveTo>
                  <a:cubicBezTo>
                    <a:pt x="22" y="27"/>
                    <a:pt x="15" y="30"/>
                    <a:pt x="12" y="35"/>
                  </a:cubicBezTo>
                  <a:cubicBezTo>
                    <a:pt x="9" y="32"/>
                    <a:pt x="5" y="28"/>
                    <a:pt x="6" y="24"/>
                  </a:cubicBezTo>
                  <a:cubicBezTo>
                    <a:pt x="13" y="24"/>
                    <a:pt x="16" y="16"/>
                    <a:pt x="23" y="1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9"/>
                    <a:pt x="29" y="22"/>
                    <a:pt x="28" y="24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1948766" y="1258435"/>
              <a:ext cx="14403" cy="16462"/>
            </a:xfrm>
            <a:custGeom>
              <a:avLst/>
              <a:gdLst>
                <a:gd name="T0" fmla="*/ 6 w 13"/>
                <a:gd name="T1" fmla="*/ 0 h 15"/>
                <a:gd name="T2" fmla="*/ 0 w 13"/>
                <a:gd name="T3" fmla="*/ 9 h 15"/>
                <a:gd name="T4" fmla="*/ 5 w 13"/>
                <a:gd name="T5" fmla="*/ 14 h 15"/>
                <a:gd name="T6" fmla="*/ 13 w 13"/>
                <a:gd name="T7" fmla="*/ 12 h 15"/>
                <a:gd name="T8" fmla="*/ 6 w 13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">
                  <a:moveTo>
                    <a:pt x="6" y="0"/>
                  </a:moveTo>
                  <a:cubicBezTo>
                    <a:pt x="5" y="3"/>
                    <a:pt x="1" y="5"/>
                    <a:pt x="0" y="9"/>
                  </a:cubicBezTo>
                  <a:cubicBezTo>
                    <a:pt x="1" y="11"/>
                    <a:pt x="2" y="13"/>
                    <a:pt x="5" y="14"/>
                  </a:cubicBezTo>
                  <a:cubicBezTo>
                    <a:pt x="8" y="15"/>
                    <a:pt x="10" y="15"/>
                    <a:pt x="13" y="12"/>
                  </a:cubicBezTo>
                  <a:cubicBezTo>
                    <a:pt x="13" y="8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907201" y="1250617"/>
              <a:ext cx="13169" cy="15639"/>
            </a:xfrm>
            <a:custGeom>
              <a:avLst/>
              <a:gdLst>
                <a:gd name="T0" fmla="*/ 8 w 12"/>
                <a:gd name="T1" fmla="*/ 14 h 14"/>
                <a:gd name="T2" fmla="*/ 12 w 12"/>
                <a:gd name="T3" fmla="*/ 5 h 14"/>
                <a:gd name="T4" fmla="*/ 3 w 12"/>
                <a:gd name="T5" fmla="*/ 0 h 14"/>
                <a:gd name="T6" fmla="*/ 2 w 12"/>
                <a:gd name="T7" fmla="*/ 5 h 14"/>
                <a:gd name="T8" fmla="*/ 8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8" y="14"/>
                  </a:moveTo>
                  <a:cubicBezTo>
                    <a:pt x="11" y="10"/>
                    <a:pt x="9" y="9"/>
                    <a:pt x="12" y="5"/>
                  </a:cubicBezTo>
                  <a:cubicBezTo>
                    <a:pt x="6" y="7"/>
                    <a:pt x="9" y="1"/>
                    <a:pt x="3" y="0"/>
                  </a:cubicBezTo>
                  <a:cubicBezTo>
                    <a:pt x="0" y="1"/>
                    <a:pt x="3" y="3"/>
                    <a:pt x="2" y="5"/>
                  </a:cubicBezTo>
                  <a:cubicBezTo>
                    <a:pt x="2" y="9"/>
                    <a:pt x="3" y="13"/>
                    <a:pt x="8" y="14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858641" y="1217694"/>
              <a:ext cx="93419" cy="88068"/>
            </a:xfrm>
            <a:custGeom>
              <a:avLst/>
              <a:gdLst>
                <a:gd name="T0" fmla="*/ 75 w 85"/>
                <a:gd name="T1" fmla="*/ 67 h 80"/>
                <a:gd name="T2" fmla="*/ 71 w 85"/>
                <a:gd name="T3" fmla="*/ 66 h 80"/>
                <a:gd name="T4" fmla="*/ 57 w 85"/>
                <a:gd name="T5" fmla="*/ 66 h 80"/>
                <a:gd name="T6" fmla="*/ 14 w 85"/>
                <a:gd name="T7" fmla="*/ 46 h 80"/>
                <a:gd name="T8" fmla="*/ 26 w 85"/>
                <a:gd name="T9" fmla="*/ 8 h 80"/>
                <a:gd name="T10" fmla="*/ 20 w 85"/>
                <a:gd name="T11" fmla="*/ 0 h 80"/>
                <a:gd name="T12" fmla="*/ 11 w 85"/>
                <a:gd name="T13" fmla="*/ 26 h 80"/>
                <a:gd name="T14" fmla="*/ 8 w 85"/>
                <a:gd name="T15" fmla="*/ 54 h 80"/>
                <a:gd name="T16" fmla="*/ 80 w 85"/>
                <a:gd name="T17" fmla="*/ 80 h 80"/>
                <a:gd name="T18" fmla="*/ 85 w 85"/>
                <a:gd name="T19" fmla="*/ 76 h 80"/>
                <a:gd name="T20" fmla="*/ 75 w 85"/>
                <a:gd name="T21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80">
                  <a:moveTo>
                    <a:pt x="75" y="67"/>
                  </a:moveTo>
                  <a:cubicBezTo>
                    <a:pt x="73" y="66"/>
                    <a:pt x="73" y="66"/>
                    <a:pt x="71" y="66"/>
                  </a:cubicBezTo>
                  <a:cubicBezTo>
                    <a:pt x="65" y="67"/>
                    <a:pt x="67" y="68"/>
                    <a:pt x="57" y="66"/>
                  </a:cubicBezTo>
                  <a:cubicBezTo>
                    <a:pt x="47" y="62"/>
                    <a:pt x="34" y="52"/>
                    <a:pt x="14" y="46"/>
                  </a:cubicBezTo>
                  <a:cubicBezTo>
                    <a:pt x="15" y="34"/>
                    <a:pt x="25" y="20"/>
                    <a:pt x="26" y="8"/>
                  </a:cubicBezTo>
                  <a:cubicBezTo>
                    <a:pt x="26" y="4"/>
                    <a:pt x="22" y="2"/>
                    <a:pt x="20" y="0"/>
                  </a:cubicBezTo>
                  <a:cubicBezTo>
                    <a:pt x="18" y="9"/>
                    <a:pt x="16" y="18"/>
                    <a:pt x="11" y="26"/>
                  </a:cubicBezTo>
                  <a:cubicBezTo>
                    <a:pt x="6" y="35"/>
                    <a:pt x="0" y="46"/>
                    <a:pt x="8" y="54"/>
                  </a:cubicBezTo>
                  <a:cubicBezTo>
                    <a:pt x="54" y="67"/>
                    <a:pt x="59" y="72"/>
                    <a:pt x="80" y="80"/>
                  </a:cubicBezTo>
                  <a:cubicBezTo>
                    <a:pt x="82" y="80"/>
                    <a:pt x="85" y="78"/>
                    <a:pt x="85" y="76"/>
                  </a:cubicBezTo>
                  <a:cubicBezTo>
                    <a:pt x="80" y="70"/>
                    <a:pt x="79" y="69"/>
                    <a:pt x="75" y="67"/>
                  </a:cubicBezTo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4" name="Freeform 50"/>
            <p:cNvSpPr/>
            <p:nvPr/>
          </p:nvSpPr>
          <p:spPr bwMode="auto">
            <a:xfrm>
              <a:off x="2199390" y="431250"/>
              <a:ext cx="104530" cy="128399"/>
            </a:xfrm>
            <a:custGeom>
              <a:avLst/>
              <a:gdLst>
                <a:gd name="T0" fmla="*/ 94 w 95"/>
                <a:gd name="T1" fmla="*/ 49 h 117"/>
                <a:gd name="T2" fmla="*/ 88 w 95"/>
                <a:gd name="T3" fmla="*/ 38 h 117"/>
                <a:gd name="T4" fmla="*/ 76 w 95"/>
                <a:gd name="T5" fmla="*/ 45 h 117"/>
                <a:gd name="T6" fmla="*/ 46 w 95"/>
                <a:gd name="T7" fmla="*/ 51 h 117"/>
                <a:gd name="T8" fmla="*/ 43 w 95"/>
                <a:gd name="T9" fmla="*/ 31 h 117"/>
                <a:gd name="T10" fmla="*/ 43 w 95"/>
                <a:gd name="T11" fmla="*/ 0 h 117"/>
                <a:gd name="T12" fmla="*/ 39 w 95"/>
                <a:gd name="T13" fmla="*/ 0 h 117"/>
                <a:gd name="T14" fmla="*/ 36 w 95"/>
                <a:gd name="T15" fmla="*/ 29 h 117"/>
                <a:gd name="T16" fmla="*/ 33 w 95"/>
                <a:gd name="T17" fmla="*/ 51 h 117"/>
                <a:gd name="T18" fmla="*/ 21 w 95"/>
                <a:gd name="T19" fmla="*/ 53 h 117"/>
                <a:gd name="T20" fmla="*/ 8 w 95"/>
                <a:gd name="T21" fmla="*/ 53 h 117"/>
                <a:gd name="T22" fmla="*/ 6 w 95"/>
                <a:gd name="T23" fmla="*/ 55 h 117"/>
                <a:gd name="T24" fmla="*/ 30 w 95"/>
                <a:gd name="T25" fmla="*/ 64 h 117"/>
                <a:gd name="T26" fmla="*/ 31 w 95"/>
                <a:gd name="T27" fmla="*/ 76 h 117"/>
                <a:gd name="T28" fmla="*/ 6 w 95"/>
                <a:gd name="T29" fmla="*/ 107 h 117"/>
                <a:gd name="T30" fmla="*/ 0 w 95"/>
                <a:gd name="T31" fmla="*/ 110 h 117"/>
                <a:gd name="T32" fmla="*/ 12 w 95"/>
                <a:gd name="T33" fmla="*/ 115 h 117"/>
                <a:gd name="T34" fmla="*/ 28 w 95"/>
                <a:gd name="T35" fmla="*/ 113 h 117"/>
                <a:gd name="T36" fmla="*/ 34 w 95"/>
                <a:gd name="T37" fmla="*/ 100 h 117"/>
                <a:gd name="T38" fmla="*/ 36 w 95"/>
                <a:gd name="T39" fmla="*/ 90 h 117"/>
                <a:gd name="T40" fmla="*/ 42 w 95"/>
                <a:gd name="T41" fmla="*/ 65 h 117"/>
                <a:gd name="T42" fmla="*/ 49 w 95"/>
                <a:gd name="T43" fmla="*/ 65 h 117"/>
                <a:gd name="T44" fmla="*/ 64 w 95"/>
                <a:gd name="T45" fmla="*/ 59 h 117"/>
                <a:gd name="T46" fmla="*/ 84 w 95"/>
                <a:gd name="T47" fmla="*/ 53 h 117"/>
                <a:gd name="T48" fmla="*/ 93 w 95"/>
                <a:gd name="T49" fmla="*/ 54 h 117"/>
                <a:gd name="T50" fmla="*/ 94 w 95"/>
                <a:gd name="T51" fmla="*/ 4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117">
                  <a:moveTo>
                    <a:pt x="94" y="49"/>
                  </a:moveTo>
                  <a:cubicBezTo>
                    <a:pt x="91" y="46"/>
                    <a:pt x="92" y="40"/>
                    <a:pt x="88" y="38"/>
                  </a:cubicBezTo>
                  <a:cubicBezTo>
                    <a:pt x="83" y="36"/>
                    <a:pt x="80" y="41"/>
                    <a:pt x="76" y="45"/>
                  </a:cubicBezTo>
                  <a:cubicBezTo>
                    <a:pt x="65" y="45"/>
                    <a:pt x="58" y="54"/>
                    <a:pt x="46" y="51"/>
                  </a:cubicBezTo>
                  <a:cubicBezTo>
                    <a:pt x="41" y="46"/>
                    <a:pt x="43" y="38"/>
                    <a:pt x="43" y="31"/>
                  </a:cubicBezTo>
                  <a:cubicBezTo>
                    <a:pt x="41" y="21"/>
                    <a:pt x="46" y="10"/>
                    <a:pt x="4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5" y="9"/>
                    <a:pt x="38" y="19"/>
                    <a:pt x="36" y="29"/>
                  </a:cubicBezTo>
                  <a:cubicBezTo>
                    <a:pt x="29" y="35"/>
                    <a:pt x="39" y="44"/>
                    <a:pt x="33" y="51"/>
                  </a:cubicBezTo>
                  <a:cubicBezTo>
                    <a:pt x="30" y="54"/>
                    <a:pt x="25" y="52"/>
                    <a:pt x="21" y="53"/>
                  </a:cubicBezTo>
                  <a:cubicBezTo>
                    <a:pt x="17" y="52"/>
                    <a:pt x="12" y="55"/>
                    <a:pt x="8" y="53"/>
                  </a:cubicBezTo>
                  <a:cubicBezTo>
                    <a:pt x="7" y="54"/>
                    <a:pt x="6" y="54"/>
                    <a:pt x="6" y="55"/>
                  </a:cubicBezTo>
                  <a:cubicBezTo>
                    <a:pt x="15" y="56"/>
                    <a:pt x="21" y="63"/>
                    <a:pt x="30" y="64"/>
                  </a:cubicBezTo>
                  <a:cubicBezTo>
                    <a:pt x="36" y="67"/>
                    <a:pt x="29" y="71"/>
                    <a:pt x="31" y="76"/>
                  </a:cubicBezTo>
                  <a:cubicBezTo>
                    <a:pt x="26" y="88"/>
                    <a:pt x="19" y="103"/>
                    <a:pt x="6" y="107"/>
                  </a:cubicBezTo>
                  <a:cubicBezTo>
                    <a:pt x="4" y="108"/>
                    <a:pt x="0" y="107"/>
                    <a:pt x="0" y="110"/>
                  </a:cubicBezTo>
                  <a:cubicBezTo>
                    <a:pt x="2" y="117"/>
                    <a:pt x="9" y="111"/>
                    <a:pt x="12" y="115"/>
                  </a:cubicBezTo>
                  <a:cubicBezTo>
                    <a:pt x="18" y="115"/>
                    <a:pt x="23" y="115"/>
                    <a:pt x="28" y="113"/>
                  </a:cubicBezTo>
                  <a:cubicBezTo>
                    <a:pt x="32" y="110"/>
                    <a:pt x="32" y="104"/>
                    <a:pt x="34" y="100"/>
                  </a:cubicBezTo>
                  <a:cubicBezTo>
                    <a:pt x="35" y="97"/>
                    <a:pt x="34" y="93"/>
                    <a:pt x="36" y="90"/>
                  </a:cubicBezTo>
                  <a:cubicBezTo>
                    <a:pt x="39" y="83"/>
                    <a:pt x="35" y="71"/>
                    <a:pt x="42" y="65"/>
                  </a:cubicBezTo>
                  <a:cubicBezTo>
                    <a:pt x="44" y="63"/>
                    <a:pt x="46" y="67"/>
                    <a:pt x="49" y="65"/>
                  </a:cubicBezTo>
                  <a:cubicBezTo>
                    <a:pt x="53" y="61"/>
                    <a:pt x="60" y="63"/>
                    <a:pt x="64" y="59"/>
                  </a:cubicBezTo>
                  <a:cubicBezTo>
                    <a:pt x="70" y="58"/>
                    <a:pt x="78" y="57"/>
                    <a:pt x="84" y="53"/>
                  </a:cubicBezTo>
                  <a:cubicBezTo>
                    <a:pt x="87" y="54"/>
                    <a:pt x="89" y="55"/>
                    <a:pt x="93" y="54"/>
                  </a:cubicBezTo>
                  <a:cubicBezTo>
                    <a:pt x="95" y="53"/>
                    <a:pt x="93" y="50"/>
                    <a:pt x="94" y="49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5" name="Freeform 51"/>
            <p:cNvSpPr/>
            <p:nvPr/>
          </p:nvSpPr>
          <p:spPr bwMode="auto">
            <a:xfrm>
              <a:off x="2194041" y="485984"/>
              <a:ext cx="7819" cy="5762"/>
            </a:xfrm>
            <a:custGeom>
              <a:avLst/>
              <a:gdLst>
                <a:gd name="T0" fmla="*/ 7 w 7"/>
                <a:gd name="T1" fmla="*/ 4 h 5"/>
                <a:gd name="T2" fmla="*/ 0 w 7"/>
                <a:gd name="T3" fmla="*/ 4 h 5"/>
                <a:gd name="T4" fmla="*/ 7 w 7"/>
                <a:gd name="T5" fmla="*/ 5 h 5"/>
                <a:gd name="T6" fmla="*/ 7 w 7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7" y="4"/>
                  </a:moveTo>
                  <a:cubicBezTo>
                    <a:pt x="7" y="0"/>
                    <a:pt x="1" y="1"/>
                    <a:pt x="0" y="4"/>
                  </a:cubicBezTo>
                  <a:cubicBezTo>
                    <a:pt x="2" y="4"/>
                    <a:pt x="5" y="5"/>
                    <a:pt x="7" y="5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6" name="Freeform 52"/>
            <p:cNvSpPr/>
            <p:nvPr/>
          </p:nvSpPr>
          <p:spPr bwMode="auto">
            <a:xfrm>
              <a:off x="2268940" y="526728"/>
              <a:ext cx="31689" cy="37449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1 h 34"/>
                <a:gd name="T4" fmla="*/ 12 w 29"/>
                <a:gd name="T5" fmla="*/ 17 h 34"/>
                <a:gd name="T6" fmla="*/ 17 w 29"/>
                <a:gd name="T7" fmla="*/ 32 h 34"/>
                <a:gd name="T8" fmla="*/ 23 w 29"/>
                <a:gd name="T9" fmla="*/ 34 h 34"/>
                <a:gd name="T10" fmla="*/ 29 w 29"/>
                <a:gd name="T11" fmla="*/ 32 h 34"/>
                <a:gd name="T12" fmla="*/ 21 w 29"/>
                <a:gd name="T13" fmla="*/ 11 h 34"/>
                <a:gd name="T14" fmla="*/ 0 w 29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5"/>
                    <a:pt x="7" y="12"/>
                    <a:pt x="12" y="17"/>
                  </a:cubicBezTo>
                  <a:cubicBezTo>
                    <a:pt x="10" y="22"/>
                    <a:pt x="15" y="26"/>
                    <a:pt x="17" y="32"/>
                  </a:cubicBezTo>
                  <a:cubicBezTo>
                    <a:pt x="19" y="33"/>
                    <a:pt x="22" y="30"/>
                    <a:pt x="23" y="34"/>
                  </a:cubicBezTo>
                  <a:cubicBezTo>
                    <a:pt x="25" y="34"/>
                    <a:pt x="28" y="33"/>
                    <a:pt x="29" y="32"/>
                  </a:cubicBezTo>
                  <a:cubicBezTo>
                    <a:pt x="29" y="25"/>
                    <a:pt x="27" y="17"/>
                    <a:pt x="21" y="11"/>
                  </a:cubicBezTo>
                  <a:cubicBezTo>
                    <a:pt x="15" y="6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7" name="Freeform 67"/>
            <p:cNvSpPr>
              <a:spLocks noEditPoints="1"/>
            </p:cNvSpPr>
            <p:nvPr/>
          </p:nvSpPr>
          <p:spPr bwMode="auto">
            <a:xfrm>
              <a:off x="1873042" y="418081"/>
              <a:ext cx="132925" cy="151856"/>
            </a:xfrm>
            <a:custGeom>
              <a:avLst/>
              <a:gdLst>
                <a:gd name="T0" fmla="*/ 101 w 121"/>
                <a:gd name="T1" fmla="*/ 108 h 138"/>
                <a:gd name="T2" fmla="*/ 72 w 121"/>
                <a:gd name="T3" fmla="*/ 96 h 138"/>
                <a:gd name="T4" fmla="*/ 56 w 121"/>
                <a:gd name="T5" fmla="*/ 85 h 138"/>
                <a:gd name="T6" fmla="*/ 86 w 121"/>
                <a:gd name="T7" fmla="*/ 57 h 138"/>
                <a:gd name="T8" fmla="*/ 90 w 121"/>
                <a:gd name="T9" fmla="*/ 45 h 138"/>
                <a:gd name="T10" fmla="*/ 73 w 121"/>
                <a:gd name="T11" fmla="*/ 44 h 138"/>
                <a:gd name="T12" fmla="*/ 54 w 121"/>
                <a:gd name="T13" fmla="*/ 35 h 138"/>
                <a:gd name="T14" fmla="*/ 73 w 121"/>
                <a:gd name="T15" fmla="*/ 31 h 138"/>
                <a:gd name="T16" fmla="*/ 75 w 121"/>
                <a:gd name="T17" fmla="*/ 27 h 138"/>
                <a:gd name="T18" fmla="*/ 61 w 121"/>
                <a:gd name="T19" fmla="*/ 26 h 138"/>
                <a:gd name="T20" fmla="*/ 56 w 121"/>
                <a:gd name="T21" fmla="*/ 18 h 138"/>
                <a:gd name="T22" fmla="*/ 44 w 121"/>
                <a:gd name="T23" fmla="*/ 2 h 138"/>
                <a:gd name="T24" fmla="*/ 46 w 121"/>
                <a:gd name="T25" fmla="*/ 28 h 138"/>
                <a:gd name="T26" fmla="*/ 42 w 121"/>
                <a:gd name="T27" fmla="*/ 29 h 138"/>
                <a:gd name="T28" fmla="*/ 26 w 121"/>
                <a:gd name="T29" fmla="*/ 34 h 138"/>
                <a:gd name="T30" fmla="*/ 46 w 121"/>
                <a:gd name="T31" fmla="*/ 37 h 138"/>
                <a:gd name="T32" fmla="*/ 22 w 121"/>
                <a:gd name="T33" fmla="*/ 51 h 138"/>
                <a:gd name="T34" fmla="*/ 13 w 121"/>
                <a:gd name="T35" fmla="*/ 55 h 138"/>
                <a:gd name="T36" fmla="*/ 28 w 121"/>
                <a:gd name="T37" fmla="*/ 82 h 138"/>
                <a:gd name="T38" fmla="*/ 41 w 121"/>
                <a:gd name="T39" fmla="*/ 87 h 138"/>
                <a:gd name="T40" fmla="*/ 19 w 121"/>
                <a:gd name="T41" fmla="*/ 105 h 138"/>
                <a:gd name="T42" fmla="*/ 14 w 121"/>
                <a:gd name="T43" fmla="*/ 118 h 138"/>
                <a:gd name="T44" fmla="*/ 24 w 121"/>
                <a:gd name="T45" fmla="*/ 114 h 138"/>
                <a:gd name="T46" fmla="*/ 46 w 121"/>
                <a:gd name="T47" fmla="*/ 95 h 138"/>
                <a:gd name="T48" fmla="*/ 48 w 121"/>
                <a:gd name="T49" fmla="*/ 124 h 138"/>
                <a:gd name="T50" fmla="*/ 42 w 121"/>
                <a:gd name="T51" fmla="*/ 132 h 138"/>
                <a:gd name="T52" fmla="*/ 56 w 121"/>
                <a:gd name="T53" fmla="*/ 119 h 138"/>
                <a:gd name="T54" fmla="*/ 59 w 121"/>
                <a:gd name="T55" fmla="*/ 98 h 138"/>
                <a:gd name="T56" fmla="*/ 101 w 121"/>
                <a:gd name="T57" fmla="*/ 118 h 138"/>
                <a:gd name="T58" fmla="*/ 113 w 121"/>
                <a:gd name="T59" fmla="*/ 111 h 138"/>
                <a:gd name="T60" fmla="*/ 37 w 121"/>
                <a:gd name="T61" fmla="*/ 55 h 138"/>
                <a:gd name="T62" fmla="*/ 46 w 121"/>
                <a:gd name="T63" fmla="*/ 59 h 138"/>
                <a:gd name="T64" fmla="*/ 26 w 121"/>
                <a:gd name="T65" fmla="*/ 57 h 138"/>
                <a:gd name="T66" fmla="*/ 37 w 121"/>
                <a:gd name="T67" fmla="*/ 83 h 138"/>
                <a:gd name="T68" fmla="*/ 47 w 121"/>
                <a:gd name="T69" fmla="*/ 72 h 138"/>
                <a:gd name="T70" fmla="*/ 56 w 121"/>
                <a:gd name="T71" fmla="*/ 70 h 138"/>
                <a:gd name="T72" fmla="*/ 55 w 121"/>
                <a:gd name="T73" fmla="*/ 58 h 138"/>
                <a:gd name="T74" fmla="*/ 60 w 121"/>
                <a:gd name="T75" fmla="*/ 53 h 138"/>
                <a:gd name="T76" fmla="*/ 75 w 121"/>
                <a:gd name="T77" fmla="*/ 51 h 138"/>
                <a:gd name="T78" fmla="*/ 67 w 121"/>
                <a:gd name="T79" fmla="*/ 76 h 138"/>
                <a:gd name="T80" fmla="*/ 56 w 121"/>
                <a:gd name="T81" fmla="*/ 7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38">
                  <a:moveTo>
                    <a:pt x="113" y="111"/>
                  </a:moveTo>
                  <a:cubicBezTo>
                    <a:pt x="110" y="109"/>
                    <a:pt x="104" y="110"/>
                    <a:pt x="101" y="108"/>
                  </a:cubicBezTo>
                  <a:cubicBezTo>
                    <a:pt x="95" y="108"/>
                    <a:pt x="92" y="103"/>
                    <a:pt x="86" y="104"/>
                  </a:cubicBezTo>
                  <a:cubicBezTo>
                    <a:pt x="82" y="100"/>
                    <a:pt x="76" y="100"/>
                    <a:pt x="72" y="96"/>
                  </a:cubicBezTo>
                  <a:cubicBezTo>
                    <a:pt x="67" y="96"/>
                    <a:pt x="65" y="93"/>
                    <a:pt x="61" y="93"/>
                  </a:cubicBezTo>
                  <a:cubicBezTo>
                    <a:pt x="58" y="91"/>
                    <a:pt x="55" y="89"/>
                    <a:pt x="56" y="85"/>
                  </a:cubicBezTo>
                  <a:cubicBezTo>
                    <a:pt x="62" y="83"/>
                    <a:pt x="69" y="80"/>
                    <a:pt x="75" y="82"/>
                  </a:cubicBezTo>
                  <a:cubicBezTo>
                    <a:pt x="82" y="75"/>
                    <a:pt x="82" y="65"/>
                    <a:pt x="86" y="57"/>
                  </a:cubicBezTo>
                  <a:cubicBezTo>
                    <a:pt x="88" y="55"/>
                    <a:pt x="89" y="51"/>
                    <a:pt x="94" y="52"/>
                  </a:cubicBezTo>
                  <a:cubicBezTo>
                    <a:pt x="94" y="49"/>
                    <a:pt x="91" y="47"/>
                    <a:pt x="90" y="45"/>
                  </a:cubicBezTo>
                  <a:cubicBezTo>
                    <a:pt x="89" y="43"/>
                    <a:pt x="85" y="43"/>
                    <a:pt x="82" y="42"/>
                  </a:cubicBezTo>
                  <a:cubicBezTo>
                    <a:pt x="79" y="43"/>
                    <a:pt x="75" y="42"/>
                    <a:pt x="73" y="44"/>
                  </a:cubicBezTo>
                  <a:cubicBezTo>
                    <a:pt x="67" y="44"/>
                    <a:pt x="63" y="47"/>
                    <a:pt x="57" y="46"/>
                  </a:cubicBezTo>
                  <a:cubicBezTo>
                    <a:pt x="52" y="44"/>
                    <a:pt x="55" y="39"/>
                    <a:pt x="54" y="35"/>
                  </a:cubicBezTo>
                  <a:cubicBezTo>
                    <a:pt x="56" y="31"/>
                    <a:pt x="61" y="32"/>
                    <a:pt x="65" y="30"/>
                  </a:cubicBezTo>
                  <a:cubicBezTo>
                    <a:pt x="67" y="31"/>
                    <a:pt x="71" y="31"/>
                    <a:pt x="73" y="31"/>
                  </a:cubicBezTo>
                  <a:cubicBezTo>
                    <a:pt x="73" y="30"/>
                    <a:pt x="74" y="30"/>
                    <a:pt x="75" y="30"/>
                  </a:cubicBezTo>
                  <a:cubicBezTo>
                    <a:pt x="77" y="30"/>
                    <a:pt x="76" y="28"/>
                    <a:pt x="75" y="27"/>
                  </a:cubicBezTo>
                  <a:cubicBezTo>
                    <a:pt x="73" y="26"/>
                    <a:pt x="71" y="24"/>
                    <a:pt x="68" y="25"/>
                  </a:cubicBezTo>
                  <a:cubicBezTo>
                    <a:pt x="66" y="24"/>
                    <a:pt x="64" y="26"/>
                    <a:pt x="61" y="26"/>
                  </a:cubicBezTo>
                  <a:cubicBezTo>
                    <a:pt x="60" y="25"/>
                    <a:pt x="57" y="26"/>
                    <a:pt x="57" y="24"/>
                  </a:cubicBezTo>
                  <a:cubicBezTo>
                    <a:pt x="58" y="22"/>
                    <a:pt x="56" y="20"/>
                    <a:pt x="56" y="18"/>
                  </a:cubicBezTo>
                  <a:cubicBezTo>
                    <a:pt x="56" y="14"/>
                    <a:pt x="52" y="9"/>
                    <a:pt x="55" y="5"/>
                  </a:cubicBezTo>
                  <a:cubicBezTo>
                    <a:pt x="53" y="0"/>
                    <a:pt x="48" y="3"/>
                    <a:pt x="44" y="2"/>
                  </a:cubicBezTo>
                  <a:cubicBezTo>
                    <a:pt x="43" y="3"/>
                    <a:pt x="42" y="4"/>
                    <a:pt x="42" y="5"/>
                  </a:cubicBezTo>
                  <a:cubicBezTo>
                    <a:pt x="47" y="12"/>
                    <a:pt x="45" y="19"/>
                    <a:pt x="46" y="28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3" y="30"/>
                    <a:pt x="42" y="29"/>
                  </a:cubicBezTo>
                  <a:cubicBezTo>
                    <a:pt x="39" y="29"/>
                    <a:pt x="36" y="29"/>
                    <a:pt x="34" y="31"/>
                  </a:cubicBezTo>
                  <a:cubicBezTo>
                    <a:pt x="31" y="31"/>
                    <a:pt x="27" y="32"/>
                    <a:pt x="26" y="34"/>
                  </a:cubicBezTo>
                  <a:cubicBezTo>
                    <a:pt x="31" y="38"/>
                    <a:pt x="38" y="33"/>
                    <a:pt x="44" y="34"/>
                  </a:cubicBezTo>
                  <a:cubicBezTo>
                    <a:pt x="46" y="35"/>
                    <a:pt x="46" y="36"/>
                    <a:pt x="46" y="37"/>
                  </a:cubicBezTo>
                  <a:cubicBezTo>
                    <a:pt x="45" y="41"/>
                    <a:pt x="47" y="46"/>
                    <a:pt x="43" y="50"/>
                  </a:cubicBezTo>
                  <a:cubicBezTo>
                    <a:pt x="36" y="51"/>
                    <a:pt x="30" y="53"/>
                    <a:pt x="22" y="51"/>
                  </a:cubicBezTo>
                  <a:cubicBezTo>
                    <a:pt x="19" y="51"/>
                    <a:pt x="16" y="55"/>
                    <a:pt x="13" y="5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9" y="61"/>
                    <a:pt x="21" y="67"/>
                    <a:pt x="25" y="74"/>
                  </a:cubicBezTo>
                  <a:cubicBezTo>
                    <a:pt x="27" y="76"/>
                    <a:pt x="26" y="80"/>
                    <a:pt x="28" y="82"/>
                  </a:cubicBezTo>
                  <a:cubicBezTo>
                    <a:pt x="31" y="85"/>
                    <a:pt x="25" y="85"/>
                    <a:pt x="26" y="87"/>
                  </a:cubicBezTo>
                  <a:cubicBezTo>
                    <a:pt x="31" y="90"/>
                    <a:pt x="36" y="88"/>
                    <a:pt x="41" y="87"/>
                  </a:cubicBezTo>
                  <a:cubicBezTo>
                    <a:pt x="41" y="87"/>
                    <a:pt x="43" y="87"/>
                    <a:pt x="42" y="89"/>
                  </a:cubicBezTo>
                  <a:cubicBezTo>
                    <a:pt x="34" y="94"/>
                    <a:pt x="31" y="104"/>
                    <a:pt x="19" y="105"/>
                  </a:cubicBezTo>
                  <a:cubicBezTo>
                    <a:pt x="15" y="111"/>
                    <a:pt x="6" y="115"/>
                    <a:pt x="0" y="119"/>
                  </a:cubicBezTo>
                  <a:cubicBezTo>
                    <a:pt x="4" y="119"/>
                    <a:pt x="10" y="118"/>
                    <a:pt x="14" y="118"/>
                  </a:cubicBezTo>
                  <a:cubicBezTo>
                    <a:pt x="15" y="117"/>
                    <a:pt x="16" y="116"/>
                    <a:pt x="17" y="115"/>
                  </a:cubicBezTo>
                  <a:cubicBezTo>
                    <a:pt x="19" y="114"/>
                    <a:pt x="21" y="112"/>
                    <a:pt x="24" y="114"/>
                  </a:cubicBezTo>
                  <a:cubicBezTo>
                    <a:pt x="30" y="110"/>
                    <a:pt x="34" y="104"/>
                    <a:pt x="40" y="100"/>
                  </a:cubicBezTo>
                  <a:cubicBezTo>
                    <a:pt x="42" y="99"/>
                    <a:pt x="43" y="96"/>
                    <a:pt x="46" y="95"/>
                  </a:cubicBezTo>
                  <a:cubicBezTo>
                    <a:pt x="47" y="96"/>
                    <a:pt x="47" y="97"/>
                    <a:pt x="48" y="97"/>
                  </a:cubicBezTo>
                  <a:cubicBezTo>
                    <a:pt x="45" y="106"/>
                    <a:pt x="50" y="115"/>
                    <a:pt x="48" y="124"/>
                  </a:cubicBezTo>
                  <a:cubicBezTo>
                    <a:pt x="46" y="126"/>
                    <a:pt x="43" y="127"/>
                    <a:pt x="41" y="127"/>
                  </a:cubicBezTo>
                  <a:cubicBezTo>
                    <a:pt x="41" y="129"/>
                    <a:pt x="41" y="130"/>
                    <a:pt x="42" y="132"/>
                  </a:cubicBezTo>
                  <a:cubicBezTo>
                    <a:pt x="45" y="134"/>
                    <a:pt x="49" y="138"/>
                    <a:pt x="54" y="138"/>
                  </a:cubicBezTo>
                  <a:cubicBezTo>
                    <a:pt x="59" y="132"/>
                    <a:pt x="54" y="125"/>
                    <a:pt x="56" y="119"/>
                  </a:cubicBezTo>
                  <a:cubicBezTo>
                    <a:pt x="57" y="113"/>
                    <a:pt x="56" y="108"/>
                    <a:pt x="56" y="103"/>
                  </a:cubicBezTo>
                  <a:cubicBezTo>
                    <a:pt x="58" y="101"/>
                    <a:pt x="55" y="97"/>
                    <a:pt x="59" y="98"/>
                  </a:cubicBezTo>
                  <a:cubicBezTo>
                    <a:pt x="64" y="102"/>
                    <a:pt x="70" y="104"/>
                    <a:pt x="74" y="107"/>
                  </a:cubicBezTo>
                  <a:cubicBezTo>
                    <a:pt x="84" y="109"/>
                    <a:pt x="89" y="121"/>
                    <a:pt x="101" y="118"/>
                  </a:cubicBezTo>
                  <a:cubicBezTo>
                    <a:pt x="106" y="115"/>
                    <a:pt x="115" y="117"/>
                    <a:pt x="121" y="114"/>
                  </a:cubicBezTo>
                  <a:cubicBezTo>
                    <a:pt x="120" y="112"/>
                    <a:pt x="116" y="111"/>
                    <a:pt x="113" y="111"/>
                  </a:cubicBezTo>
                  <a:close/>
                  <a:moveTo>
                    <a:pt x="26" y="57"/>
                  </a:moveTo>
                  <a:cubicBezTo>
                    <a:pt x="28" y="55"/>
                    <a:pt x="33" y="56"/>
                    <a:pt x="37" y="55"/>
                  </a:cubicBezTo>
                  <a:cubicBezTo>
                    <a:pt x="40" y="54"/>
                    <a:pt x="42" y="54"/>
                    <a:pt x="44" y="54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6" y="63"/>
                    <a:pt x="43" y="66"/>
                    <a:pt x="38" y="66"/>
                  </a:cubicBezTo>
                  <a:cubicBezTo>
                    <a:pt x="31" y="67"/>
                    <a:pt x="30" y="60"/>
                    <a:pt x="26" y="57"/>
                  </a:cubicBezTo>
                  <a:close/>
                  <a:moveTo>
                    <a:pt x="46" y="80"/>
                  </a:moveTo>
                  <a:cubicBezTo>
                    <a:pt x="43" y="81"/>
                    <a:pt x="40" y="82"/>
                    <a:pt x="37" y="83"/>
                  </a:cubicBezTo>
                  <a:cubicBezTo>
                    <a:pt x="34" y="80"/>
                    <a:pt x="35" y="76"/>
                    <a:pt x="35" y="73"/>
                  </a:cubicBezTo>
                  <a:cubicBezTo>
                    <a:pt x="36" y="68"/>
                    <a:pt x="46" y="69"/>
                    <a:pt x="47" y="72"/>
                  </a:cubicBezTo>
                  <a:cubicBezTo>
                    <a:pt x="47" y="74"/>
                    <a:pt x="46" y="77"/>
                    <a:pt x="46" y="80"/>
                  </a:cubicBezTo>
                  <a:close/>
                  <a:moveTo>
                    <a:pt x="56" y="70"/>
                  </a:moveTo>
                  <a:cubicBezTo>
                    <a:pt x="58" y="66"/>
                    <a:pt x="69" y="70"/>
                    <a:pt x="66" y="64"/>
                  </a:cubicBezTo>
                  <a:cubicBezTo>
                    <a:pt x="64" y="59"/>
                    <a:pt x="55" y="65"/>
                    <a:pt x="55" y="58"/>
                  </a:cubicBezTo>
                  <a:cubicBezTo>
                    <a:pt x="55" y="57"/>
                    <a:pt x="56" y="55"/>
                    <a:pt x="56" y="54"/>
                  </a:cubicBezTo>
                  <a:cubicBezTo>
                    <a:pt x="57" y="54"/>
                    <a:pt x="60" y="55"/>
                    <a:pt x="60" y="53"/>
                  </a:cubicBezTo>
                  <a:cubicBezTo>
                    <a:pt x="62" y="50"/>
                    <a:pt x="69" y="51"/>
                    <a:pt x="73" y="49"/>
                  </a:cubicBezTo>
                  <a:cubicBezTo>
                    <a:pt x="74" y="49"/>
                    <a:pt x="75" y="50"/>
                    <a:pt x="75" y="51"/>
                  </a:cubicBezTo>
                  <a:cubicBezTo>
                    <a:pt x="74" y="54"/>
                    <a:pt x="73" y="58"/>
                    <a:pt x="74" y="62"/>
                  </a:cubicBezTo>
                  <a:cubicBezTo>
                    <a:pt x="71" y="67"/>
                    <a:pt x="74" y="73"/>
                    <a:pt x="67" y="76"/>
                  </a:cubicBezTo>
                  <a:cubicBezTo>
                    <a:pt x="63" y="76"/>
                    <a:pt x="57" y="82"/>
                    <a:pt x="56" y="76"/>
                  </a:cubicBezTo>
                  <a:cubicBezTo>
                    <a:pt x="55" y="74"/>
                    <a:pt x="54" y="72"/>
                    <a:pt x="56" y="70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8" name="Freeform 68"/>
            <p:cNvSpPr>
              <a:spLocks noEditPoints="1"/>
            </p:cNvSpPr>
            <p:nvPr/>
          </p:nvSpPr>
          <p:spPr bwMode="auto">
            <a:xfrm>
              <a:off x="2371000" y="424666"/>
              <a:ext cx="90127" cy="148564"/>
            </a:xfrm>
            <a:custGeom>
              <a:avLst/>
              <a:gdLst>
                <a:gd name="T0" fmla="*/ 71 w 82"/>
                <a:gd name="T1" fmla="*/ 71 h 135"/>
                <a:gd name="T2" fmla="*/ 81 w 82"/>
                <a:gd name="T3" fmla="*/ 59 h 135"/>
                <a:gd name="T4" fmla="*/ 61 w 82"/>
                <a:gd name="T5" fmla="*/ 56 h 135"/>
                <a:gd name="T6" fmla="*/ 62 w 82"/>
                <a:gd name="T7" fmla="*/ 37 h 135"/>
                <a:gd name="T8" fmla="*/ 63 w 82"/>
                <a:gd name="T9" fmla="*/ 19 h 135"/>
                <a:gd name="T10" fmla="*/ 39 w 82"/>
                <a:gd name="T11" fmla="*/ 24 h 135"/>
                <a:gd name="T12" fmla="*/ 34 w 82"/>
                <a:gd name="T13" fmla="*/ 18 h 135"/>
                <a:gd name="T14" fmla="*/ 51 w 82"/>
                <a:gd name="T15" fmla="*/ 6 h 135"/>
                <a:gd name="T16" fmla="*/ 41 w 82"/>
                <a:gd name="T17" fmla="*/ 3 h 135"/>
                <a:gd name="T18" fmla="*/ 28 w 82"/>
                <a:gd name="T19" fmla="*/ 9 h 135"/>
                <a:gd name="T20" fmla="*/ 29 w 82"/>
                <a:gd name="T21" fmla="*/ 35 h 135"/>
                <a:gd name="T22" fmla="*/ 26 w 82"/>
                <a:gd name="T23" fmla="*/ 61 h 135"/>
                <a:gd name="T24" fmla="*/ 23 w 82"/>
                <a:gd name="T25" fmla="*/ 52 h 135"/>
                <a:gd name="T26" fmla="*/ 15 w 82"/>
                <a:gd name="T27" fmla="*/ 23 h 135"/>
                <a:gd name="T28" fmla="*/ 14 w 82"/>
                <a:gd name="T29" fmla="*/ 51 h 135"/>
                <a:gd name="T30" fmla="*/ 13 w 82"/>
                <a:gd name="T31" fmla="*/ 66 h 135"/>
                <a:gd name="T32" fmla="*/ 10 w 82"/>
                <a:gd name="T33" fmla="*/ 41 h 135"/>
                <a:gd name="T34" fmla="*/ 1 w 82"/>
                <a:gd name="T35" fmla="*/ 38 h 135"/>
                <a:gd name="T36" fmla="*/ 9 w 82"/>
                <a:gd name="T37" fmla="*/ 70 h 135"/>
                <a:gd name="T38" fmla="*/ 23 w 82"/>
                <a:gd name="T39" fmla="*/ 67 h 135"/>
                <a:gd name="T40" fmla="*/ 40 w 82"/>
                <a:gd name="T41" fmla="*/ 64 h 135"/>
                <a:gd name="T42" fmla="*/ 58 w 82"/>
                <a:gd name="T43" fmla="*/ 62 h 135"/>
                <a:gd name="T44" fmla="*/ 68 w 82"/>
                <a:gd name="T45" fmla="*/ 61 h 135"/>
                <a:gd name="T46" fmla="*/ 53 w 82"/>
                <a:gd name="T47" fmla="*/ 76 h 135"/>
                <a:gd name="T48" fmla="*/ 39 w 82"/>
                <a:gd name="T49" fmla="*/ 77 h 135"/>
                <a:gd name="T50" fmla="*/ 34 w 82"/>
                <a:gd name="T51" fmla="*/ 89 h 135"/>
                <a:gd name="T52" fmla="*/ 36 w 82"/>
                <a:gd name="T53" fmla="*/ 100 h 135"/>
                <a:gd name="T54" fmla="*/ 21 w 82"/>
                <a:gd name="T55" fmla="*/ 117 h 135"/>
                <a:gd name="T56" fmla="*/ 24 w 82"/>
                <a:gd name="T57" fmla="*/ 129 h 135"/>
                <a:gd name="T58" fmla="*/ 41 w 82"/>
                <a:gd name="T59" fmla="*/ 115 h 135"/>
                <a:gd name="T60" fmla="*/ 35 w 82"/>
                <a:gd name="T61" fmla="*/ 131 h 135"/>
                <a:gd name="T62" fmla="*/ 26 w 82"/>
                <a:gd name="T63" fmla="*/ 132 h 135"/>
                <a:gd name="T64" fmla="*/ 42 w 82"/>
                <a:gd name="T65" fmla="*/ 132 h 135"/>
                <a:gd name="T66" fmla="*/ 62 w 82"/>
                <a:gd name="T67" fmla="*/ 114 h 135"/>
                <a:gd name="T68" fmla="*/ 72 w 82"/>
                <a:gd name="T69" fmla="*/ 115 h 135"/>
                <a:gd name="T70" fmla="*/ 52 w 82"/>
                <a:gd name="T71" fmla="*/ 107 h 135"/>
                <a:gd name="T72" fmla="*/ 42 w 82"/>
                <a:gd name="T73" fmla="*/ 99 h 135"/>
                <a:gd name="T74" fmla="*/ 52 w 82"/>
                <a:gd name="T75" fmla="*/ 84 h 135"/>
                <a:gd name="T76" fmla="*/ 63 w 82"/>
                <a:gd name="T77" fmla="*/ 74 h 135"/>
                <a:gd name="T78" fmla="*/ 32 w 82"/>
                <a:gd name="T79" fmla="*/ 51 h 135"/>
                <a:gd name="T80" fmla="*/ 33 w 82"/>
                <a:gd name="T81" fmla="*/ 36 h 135"/>
                <a:gd name="T82" fmla="*/ 33 w 82"/>
                <a:gd name="T83" fmla="*/ 51 h 135"/>
                <a:gd name="T84" fmla="*/ 42 w 82"/>
                <a:gd name="T85" fmla="*/ 58 h 135"/>
                <a:gd name="T86" fmla="*/ 45 w 82"/>
                <a:gd name="T87" fmla="*/ 40 h 135"/>
                <a:gd name="T88" fmla="*/ 51 w 82"/>
                <a:gd name="T89" fmla="*/ 53 h 135"/>
                <a:gd name="T90" fmla="*/ 53 w 82"/>
                <a:gd name="T91" fmla="*/ 42 h 135"/>
                <a:gd name="T92" fmla="*/ 54 w 82"/>
                <a:gd name="T93" fmla="*/ 40 h 135"/>
                <a:gd name="T94" fmla="*/ 53 w 82"/>
                <a:gd name="T95" fmla="*/ 32 h 135"/>
                <a:gd name="T96" fmla="*/ 41 w 82"/>
                <a:gd name="T97" fmla="*/ 29 h 135"/>
                <a:gd name="T98" fmla="*/ 53 w 82"/>
                <a:gd name="T99" fmla="*/ 20 h 135"/>
                <a:gd name="T100" fmla="*/ 53 w 82"/>
                <a:gd name="T101" fmla="*/ 3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" h="135">
                  <a:moveTo>
                    <a:pt x="63" y="74"/>
                  </a:moveTo>
                  <a:cubicBezTo>
                    <a:pt x="67" y="76"/>
                    <a:pt x="68" y="70"/>
                    <a:pt x="71" y="71"/>
                  </a:cubicBezTo>
                  <a:cubicBezTo>
                    <a:pt x="74" y="67"/>
                    <a:pt x="79" y="66"/>
                    <a:pt x="82" y="63"/>
                  </a:cubicBezTo>
                  <a:cubicBezTo>
                    <a:pt x="82" y="61"/>
                    <a:pt x="82" y="60"/>
                    <a:pt x="81" y="59"/>
                  </a:cubicBezTo>
                  <a:cubicBezTo>
                    <a:pt x="81" y="55"/>
                    <a:pt x="77" y="55"/>
                    <a:pt x="74" y="54"/>
                  </a:cubicBezTo>
                  <a:cubicBezTo>
                    <a:pt x="69" y="52"/>
                    <a:pt x="66" y="57"/>
                    <a:pt x="61" y="56"/>
                  </a:cubicBezTo>
                  <a:cubicBezTo>
                    <a:pt x="60" y="55"/>
                    <a:pt x="59" y="54"/>
                    <a:pt x="59" y="52"/>
                  </a:cubicBezTo>
                  <a:cubicBezTo>
                    <a:pt x="60" y="48"/>
                    <a:pt x="61" y="42"/>
                    <a:pt x="62" y="37"/>
                  </a:cubicBezTo>
                  <a:cubicBezTo>
                    <a:pt x="65" y="34"/>
                    <a:pt x="62" y="30"/>
                    <a:pt x="63" y="26"/>
                  </a:cubicBezTo>
                  <a:cubicBezTo>
                    <a:pt x="63" y="23"/>
                    <a:pt x="65" y="21"/>
                    <a:pt x="63" y="19"/>
                  </a:cubicBezTo>
                  <a:cubicBezTo>
                    <a:pt x="60" y="15"/>
                    <a:pt x="56" y="12"/>
                    <a:pt x="52" y="13"/>
                  </a:cubicBezTo>
                  <a:cubicBezTo>
                    <a:pt x="48" y="17"/>
                    <a:pt x="40" y="17"/>
                    <a:pt x="39" y="24"/>
                  </a:cubicBezTo>
                  <a:cubicBezTo>
                    <a:pt x="37" y="25"/>
                    <a:pt x="36" y="28"/>
                    <a:pt x="33" y="28"/>
                  </a:cubicBezTo>
                  <a:cubicBezTo>
                    <a:pt x="31" y="25"/>
                    <a:pt x="34" y="21"/>
                    <a:pt x="34" y="18"/>
                  </a:cubicBezTo>
                  <a:cubicBezTo>
                    <a:pt x="34" y="13"/>
                    <a:pt x="39" y="12"/>
                    <a:pt x="43" y="10"/>
                  </a:cubicBezTo>
                  <a:cubicBezTo>
                    <a:pt x="45" y="8"/>
                    <a:pt x="48" y="8"/>
                    <a:pt x="51" y="6"/>
                  </a:cubicBezTo>
                  <a:cubicBezTo>
                    <a:pt x="51" y="4"/>
                    <a:pt x="51" y="1"/>
                    <a:pt x="49" y="1"/>
                  </a:cubicBezTo>
                  <a:cubicBezTo>
                    <a:pt x="46" y="1"/>
                    <a:pt x="43" y="1"/>
                    <a:pt x="41" y="3"/>
                  </a:cubicBezTo>
                  <a:cubicBezTo>
                    <a:pt x="36" y="9"/>
                    <a:pt x="35" y="0"/>
                    <a:pt x="31" y="1"/>
                  </a:cubicBezTo>
                  <a:cubicBezTo>
                    <a:pt x="27" y="1"/>
                    <a:pt x="30" y="6"/>
                    <a:pt x="28" y="9"/>
                  </a:cubicBezTo>
                  <a:cubicBezTo>
                    <a:pt x="30" y="12"/>
                    <a:pt x="26" y="16"/>
                    <a:pt x="28" y="20"/>
                  </a:cubicBezTo>
                  <a:cubicBezTo>
                    <a:pt x="29" y="26"/>
                    <a:pt x="24" y="30"/>
                    <a:pt x="29" y="35"/>
                  </a:cubicBezTo>
                  <a:cubicBezTo>
                    <a:pt x="28" y="43"/>
                    <a:pt x="24" y="52"/>
                    <a:pt x="27" y="60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2"/>
                    <a:pt x="24" y="62"/>
                    <a:pt x="24" y="60"/>
                  </a:cubicBezTo>
                  <a:cubicBezTo>
                    <a:pt x="25" y="58"/>
                    <a:pt x="24" y="55"/>
                    <a:pt x="23" y="52"/>
                  </a:cubicBezTo>
                  <a:cubicBezTo>
                    <a:pt x="21" y="45"/>
                    <a:pt x="21" y="38"/>
                    <a:pt x="21" y="31"/>
                  </a:cubicBezTo>
                  <a:cubicBezTo>
                    <a:pt x="20" y="28"/>
                    <a:pt x="19" y="23"/>
                    <a:pt x="15" y="23"/>
                  </a:cubicBezTo>
                  <a:cubicBezTo>
                    <a:pt x="13" y="26"/>
                    <a:pt x="14" y="30"/>
                    <a:pt x="13" y="34"/>
                  </a:cubicBezTo>
                  <a:cubicBezTo>
                    <a:pt x="12" y="40"/>
                    <a:pt x="14" y="45"/>
                    <a:pt x="14" y="51"/>
                  </a:cubicBezTo>
                  <a:cubicBezTo>
                    <a:pt x="14" y="56"/>
                    <a:pt x="17" y="59"/>
                    <a:pt x="16" y="63"/>
                  </a:cubicBezTo>
                  <a:cubicBezTo>
                    <a:pt x="15" y="64"/>
                    <a:pt x="15" y="67"/>
                    <a:pt x="13" y="66"/>
                  </a:cubicBezTo>
                  <a:cubicBezTo>
                    <a:pt x="12" y="64"/>
                    <a:pt x="11" y="62"/>
                    <a:pt x="12" y="60"/>
                  </a:cubicBezTo>
                  <a:cubicBezTo>
                    <a:pt x="13" y="53"/>
                    <a:pt x="8" y="48"/>
                    <a:pt x="10" y="41"/>
                  </a:cubicBezTo>
                  <a:cubicBezTo>
                    <a:pt x="8" y="38"/>
                    <a:pt x="8" y="33"/>
                    <a:pt x="3" y="33"/>
                  </a:cubicBezTo>
                  <a:cubicBezTo>
                    <a:pt x="2" y="34"/>
                    <a:pt x="0" y="36"/>
                    <a:pt x="1" y="38"/>
                  </a:cubicBezTo>
                  <a:cubicBezTo>
                    <a:pt x="4" y="45"/>
                    <a:pt x="3" y="53"/>
                    <a:pt x="5" y="60"/>
                  </a:cubicBezTo>
                  <a:cubicBezTo>
                    <a:pt x="7" y="63"/>
                    <a:pt x="6" y="67"/>
                    <a:pt x="9" y="70"/>
                  </a:cubicBezTo>
                  <a:cubicBezTo>
                    <a:pt x="10" y="70"/>
                    <a:pt x="11" y="70"/>
                    <a:pt x="12" y="70"/>
                  </a:cubicBezTo>
                  <a:cubicBezTo>
                    <a:pt x="16" y="67"/>
                    <a:pt x="21" y="73"/>
                    <a:pt x="23" y="67"/>
                  </a:cubicBezTo>
                  <a:cubicBezTo>
                    <a:pt x="26" y="68"/>
                    <a:pt x="29" y="66"/>
                    <a:pt x="32" y="66"/>
                  </a:cubicBezTo>
                  <a:cubicBezTo>
                    <a:pt x="35" y="68"/>
                    <a:pt x="37" y="63"/>
                    <a:pt x="40" y="64"/>
                  </a:cubicBezTo>
                  <a:cubicBezTo>
                    <a:pt x="46" y="62"/>
                    <a:pt x="47" y="70"/>
                    <a:pt x="53" y="70"/>
                  </a:cubicBezTo>
                  <a:cubicBezTo>
                    <a:pt x="56" y="69"/>
                    <a:pt x="58" y="65"/>
                    <a:pt x="58" y="62"/>
                  </a:cubicBezTo>
                  <a:cubicBezTo>
                    <a:pt x="58" y="61"/>
                    <a:pt x="59" y="60"/>
                    <a:pt x="60" y="60"/>
                  </a:cubicBezTo>
                  <a:cubicBezTo>
                    <a:pt x="63" y="63"/>
                    <a:pt x="65" y="57"/>
                    <a:pt x="68" y="61"/>
                  </a:cubicBezTo>
                  <a:cubicBezTo>
                    <a:pt x="68" y="64"/>
                    <a:pt x="63" y="66"/>
                    <a:pt x="63" y="69"/>
                  </a:cubicBezTo>
                  <a:cubicBezTo>
                    <a:pt x="58" y="69"/>
                    <a:pt x="56" y="74"/>
                    <a:pt x="53" y="76"/>
                  </a:cubicBezTo>
                  <a:cubicBezTo>
                    <a:pt x="49" y="77"/>
                    <a:pt x="45" y="79"/>
                    <a:pt x="42" y="76"/>
                  </a:cubicBezTo>
                  <a:cubicBezTo>
                    <a:pt x="41" y="76"/>
                    <a:pt x="40" y="77"/>
                    <a:pt x="39" y="77"/>
                  </a:cubicBezTo>
                  <a:cubicBezTo>
                    <a:pt x="38" y="83"/>
                    <a:pt x="30" y="82"/>
                    <a:pt x="29" y="88"/>
                  </a:cubicBezTo>
                  <a:cubicBezTo>
                    <a:pt x="30" y="90"/>
                    <a:pt x="32" y="89"/>
                    <a:pt x="34" y="89"/>
                  </a:cubicBezTo>
                  <a:cubicBezTo>
                    <a:pt x="36" y="90"/>
                    <a:pt x="38" y="87"/>
                    <a:pt x="40" y="89"/>
                  </a:cubicBezTo>
                  <a:cubicBezTo>
                    <a:pt x="40" y="93"/>
                    <a:pt x="37" y="96"/>
                    <a:pt x="36" y="100"/>
                  </a:cubicBezTo>
                  <a:cubicBezTo>
                    <a:pt x="35" y="103"/>
                    <a:pt x="39" y="106"/>
                    <a:pt x="36" y="109"/>
                  </a:cubicBezTo>
                  <a:cubicBezTo>
                    <a:pt x="30" y="110"/>
                    <a:pt x="25" y="112"/>
                    <a:pt x="21" y="117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22" y="126"/>
                    <a:pt x="22" y="128"/>
                    <a:pt x="24" y="129"/>
                  </a:cubicBezTo>
                  <a:cubicBezTo>
                    <a:pt x="23" y="125"/>
                    <a:pt x="24" y="122"/>
                    <a:pt x="26" y="120"/>
                  </a:cubicBezTo>
                  <a:cubicBezTo>
                    <a:pt x="31" y="117"/>
                    <a:pt x="35" y="114"/>
                    <a:pt x="41" y="115"/>
                  </a:cubicBezTo>
                  <a:cubicBezTo>
                    <a:pt x="44" y="116"/>
                    <a:pt x="42" y="118"/>
                    <a:pt x="43" y="120"/>
                  </a:cubicBezTo>
                  <a:cubicBezTo>
                    <a:pt x="41" y="124"/>
                    <a:pt x="39" y="128"/>
                    <a:pt x="35" y="131"/>
                  </a:cubicBezTo>
                  <a:cubicBezTo>
                    <a:pt x="32" y="132"/>
                    <a:pt x="30" y="132"/>
                    <a:pt x="27" y="131"/>
                  </a:cubicBezTo>
                  <a:cubicBezTo>
                    <a:pt x="26" y="131"/>
                    <a:pt x="26" y="131"/>
                    <a:pt x="26" y="132"/>
                  </a:cubicBezTo>
                  <a:cubicBezTo>
                    <a:pt x="28" y="135"/>
                    <a:pt x="32" y="135"/>
                    <a:pt x="35" y="135"/>
                  </a:cubicBezTo>
                  <a:cubicBezTo>
                    <a:pt x="37" y="134"/>
                    <a:pt x="39" y="133"/>
                    <a:pt x="42" y="132"/>
                  </a:cubicBezTo>
                  <a:cubicBezTo>
                    <a:pt x="47" y="128"/>
                    <a:pt x="52" y="123"/>
                    <a:pt x="51" y="115"/>
                  </a:cubicBezTo>
                  <a:cubicBezTo>
                    <a:pt x="54" y="111"/>
                    <a:pt x="58" y="116"/>
                    <a:pt x="62" y="114"/>
                  </a:cubicBezTo>
                  <a:cubicBezTo>
                    <a:pt x="65" y="116"/>
                    <a:pt x="69" y="116"/>
                    <a:pt x="72" y="116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1" y="105"/>
                    <a:pt x="61" y="110"/>
                    <a:pt x="56" y="108"/>
                  </a:cubicBezTo>
                  <a:cubicBezTo>
                    <a:pt x="55" y="108"/>
                    <a:pt x="53" y="109"/>
                    <a:pt x="52" y="107"/>
                  </a:cubicBezTo>
                  <a:cubicBezTo>
                    <a:pt x="52" y="103"/>
                    <a:pt x="48" y="103"/>
                    <a:pt x="45" y="100"/>
                  </a:cubicBezTo>
                  <a:cubicBezTo>
                    <a:pt x="45" y="99"/>
                    <a:pt x="42" y="101"/>
                    <a:pt x="42" y="99"/>
                  </a:cubicBezTo>
                  <a:cubicBezTo>
                    <a:pt x="43" y="95"/>
                    <a:pt x="46" y="92"/>
                    <a:pt x="48" y="89"/>
                  </a:cubicBezTo>
                  <a:cubicBezTo>
                    <a:pt x="49" y="87"/>
                    <a:pt x="50" y="85"/>
                    <a:pt x="52" y="84"/>
                  </a:cubicBezTo>
                  <a:cubicBezTo>
                    <a:pt x="54" y="84"/>
                    <a:pt x="55" y="82"/>
                    <a:pt x="55" y="79"/>
                  </a:cubicBezTo>
                  <a:cubicBezTo>
                    <a:pt x="57" y="76"/>
                    <a:pt x="60" y="76"/>
                    <a:pt x="63" y="74"/>
                  </a:cubicBezTo>
                  <a:close/>
                  <a:moveTo>
                    <a:pt x="33" y="51"/>
                  </a:moveTo>
                  <a:cubicBezTo>
                    <a:pt x="32" y="51"/>
                    <a:pt x="32" y="51"/>
                    <a:pt x="32" y="51"/>
                  </a:cubicBezTo>
                  <a:cubicBezTo>
                    <a:pt x="31" y="47"/>
                    <a:pt x="31" y="41"/>
                    <a:pt x="32" y="37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9"/>
                    <a:pt x="34" y="43"/>
                    <a:pt x="34" y="46"/>
                  </a:cubicBezTo>
                  <a:cubicBezTo>
                    <a:pt x="34" y="48"/>
                    <a:pt x="35" y="50"/>
                    <a:pt x="33" y="51"/>
                  </a:cubicBezTo>
                  <a:close/>
                  <a:moveTo>
                    <a:pt x="49" y="57"/>
                  </a:moveTo>
                  <a:cubicBezTo>
                    <a:pt x="47" y="56"/>
                    <a:pt x="44" y="57"/>
                    <a:pt x="42" y="58"/>
                  </a:cubicBezTo>
                  <a:cubicBezTo>
                    <a:pt x="40" y="53"/>
                    <a:pt x="43" y="49"/>
                    <a:pt x="43" y="45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8" y="43"/>
                    <a:pt x="42" y="48"/>
                    <a:pt x="47" y="51"/>
                  </a:cubicBezTo>
                  <a:cubicBezTo>
                    <a:pt x="48" y="52"/>
                    <a:pt x="49" y="52"/>
                    <a:pt x="51" y="53"/>
                  </a:cubicBezTo>
                  <a:cubicBezTo>
                    <a:pt x="51" y="55"/>
                    <a:pt x="50" y="56"/>
                    <a:pt x="49" y="57"/>
                  </a:cubicBezTo>
                  <a:close/>
                  <a:moveTo>
                    <a:pt x="53" y="42"/>
                  </a:moveTo>
                  <a:cubicBezTo>
                    <a:pt x="53" y="40"/>
                    <a:pt x="53" y="40"/>
                    <a:pt x="53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1"/>
                    <a:pt x="53" y="42"/>
                  </a:cubicBezTo>
                  <a:close/>
                  <a:moveTo>
                    <a:pt x="53" y="32"/>
                  </a:moveTo>
                  <a:cubicBezTo>
                    <a:pt x="50" y="32"/>
                    <a:pt x="47" y="32"/>
                    <a:pt x="45" y="34"/>
                  </a:cubicBezTo>
                  <a:cubicBezTo>
                    <a:pt x="43" y="33"/>
                    <a:pt x="44" y="28"/>
                    <a:pt x="41" y="29"/>
                  </a:cubicBezTo>
                  <a:cubicBezTo>
                    <a:pt x="40" y="27"/>
                    <a:pt x="41" y="25"/>
                    <a:pt x="43" y="24"/>
                  </a:cubicBezTo>
                  <a:cubicBezTo>
                    <a:pt x="46" y="23"/>
                    <a:pt x="50" y="21"/>
                    <a:pt x="53" y="20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5"/>
                    <a:pt x="56" y="30"/>
                    <a:pt x="53" y="32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Freeform 69"/>
            <p:cNvSpPr/>
            <p:nvPr/>
          </p:nvSpPr>
          <p:spPr bwMode="auto">
            <a:xfrm>
              <a:off x="2351246" y="497097"/>
              <a:ext cx="15639" cy="27572"/>
            </a:xfrm>
            <a:custGeom>
              <a:avLst/>
              <a:gdLst>
                <a:gd name="T0" fmla="*/ 8 w 14"/>
                <a:gd name="T1" fmla="*/ 0 h 25"/>
                <a:gd name="T2" fmla="*/ 6 w 14"/>
                <a:gd name="T3" fmla="*/ 7 h 25"/>
                <a:gd name="T4" fmla="*/ 2 w 14"/>
                <a:gd name="T5" fmla="*/ 24 h 25"/>
                <a:gd name="T6" fmla="*/ 12 w 14"/>
                <a:gd name="T7" fmla="*/ 18 h 25"/>
                <a:gd name="T8" fmla="*/ 12 w 14"/>
                <a:gd name="T9" fmla="*/ 15 h 25"/>
                <a:gd name="T10" fmla="*/ 8 w 1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5">
                  <a:moveTo>
                    <a:pt x="8" y="0"/>
                  </a:moveTo>
                  <a:cubicBezTo>
                    <a:pt x="6" y="2"/>
                    <a:pt x="8" y="5"/>
                    <a:pt x="6" y="7"/>
                  </a:cubicBezTo>
                  <a:cubicBezTo>
                    <a:pt x="5" y="13"/>
                    <a:pt x="0" y="18"/>
                    <a:pt x="2" y="24"/>
                  </a:cubicBezTo>
                  <a:cubicBezTo>
                    <a:pt x="6" y="25"/>
                    <a:pt x="10" y="20"/>
                    <a:pt x="12" y="18"/>
                  </a:cubicBezTo>
                  <a:cubicBezTo>
                    <a:pt x="13" y="17"/>
                    <a:pt x="13" y="16"/>
                    <a:pt x="12" y="15"/>
                  </a:cubicBezTo>
                  <a:cubicBezTo>
                    <a:pt x="14" y="9"/>
                    <a:pt x="12" y="4"/>
                    <a:pt x="8" y="0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0" name="Freeform 73"/>
            <p:cNvSpPr/>
            <p:nvPr/>
          </p:nvSpPr>
          <p:spPr bwMode="auto">
            <a:xfrm>
              <a:off x="2057824" y="418081"/>
              <a:ext cx="105353" cy="146094"/>
            </a:xfrm>
            <a:custGeom>
              <a:avLst/>
              <a:gdLst>
                <a:gd name="T0" fmla="*/ 23 w 96"/>
                <a:gd name="T1" fmla="*/ 74 h 133"/>
                <a:gd name="T2" fmla="*/ 37 w 96"/>
                <a:gd name="T3" fmla="*/ 66 h 133"/>
                <a:gd name="T4" fmla="*/ 37 w 96"/>
                <a:gd name="T5" fmla="*/ 48 h 133"/>
                <a:gd name="T6" fmla="*/ 95 w 96"/>
                <a:gd name="T7" fmla="*/ 48 h 133"/>
                <a:gd name="T8" fmla="*/ 77 w 96"/>
                <a:gd name="T9" fmla="*/ 120 h 133"/>
                <a:gd name="T10" fmla="*/ 49 w 96"/>
                <a:gd name="T11" fmla="*/ 106 h 133"/>
                <a:gd name="T12" fmla="*/ 79 w 96"/>
                <a:gd name="T13" fmla="*/ 58 h 133"/>
                <a:gd name="T14" fmla="*/ 47 w 96"/>
                <a:gd name="T15" fmla="*/ 54 h 133"/>
                <a:gd name="T16" fmla="*/ 47 w 96"/>
                <a:gd name="T17" fmla="*/ 88 h 133"/>
                <a:gd name="T18" fmla="*/ 21 w 96"/>
                <a:gd name="T19" fmla="*/ 124 h 133"/>
                <a:gd name="T20" fmla="*/ 29 w 96"/>
                <a:gd name="T21" fmla="*/ 106 h 133"/>
                <a:gd name="T22" fmla="*/ 11 w 96"/>
                <a:gd name="T23" fmla="*/ 102 h 133"/>
                <a:gd name="T24" fmla="*/ 29 w 96"/>
                <a:gd name="T25" fmla="*/ 88 h 133"/>
                <a:gd name="T26" fmla="*/ 11 w 96"/>
                <a:gd name="T27" fmla="*/ 86 h 133"/>
                <a:gd name="T28" fmla="*/ 3 w 96"/>
                <a:gd name="T29" fmla="*/ 68 h 133"/>
                <a:gd name="T30" fmla="*/ 21 w 96"/>
                <a:gd name="T31" fmla="*/ 34 h 133"/>
                <a:gd name="T32" fmla="*/ 3 w 96"/>
                <a:gd name="T33" fmla="*/ 20 h 133"/>
                <a:gd name="T34" fmla="*/ 25 w 96"/>
                <a:gd name="T35" fmla="*/ 18 h 133"/>
                <a:gd name="T36" fmla="*/ 27 w 96"/>
                <a:gd name="T37" fmla="*/ 2 h 133"/>
                <a:gd name="T38" fmla="*/ 39 w 96"/>
                <a:gd name="T39" fmla="*/ 16 h 133"/>
                <a:gd name="T40" fmla="*/ 55 w 96"/>
                <a:gd name="T41" fmla="*/ 14 h 133"/>
                <a:gd name="T42" fmla="*/ 35 w 96"/>
                <a:gd name="T43" fmla="*/ 30 h 133"/>
                <a:gd name="T44" fmla="*/ 21 w 96"/>
                <a:gd name="T45" fmla="*/ 60 h 133"/>
                <a:gd name="T46" fmla="*/ 29 w 96"/>
                <a:gd name="T47" fmla="*/ 60 h 133"/>
                <a:gd name="T48" fmla="*/ 23 w 96"/>
                <a:gd name="T49" fmla="*/ 7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3">
                  <a:moveTo>
                    <a:pt x="23" y="74"/>
                  </a:moveTo>
                  <a:cubicBezTo>
                    <a:pt x="31" y="74"/>
                    <a:pt x="29" y="65"/>
                    <a:pt x="37" y="66"/>
                  </a:cubicBezTo>
                  <a:cubicBezTo>
                    <a:pt x="37" y="60"/>
                    <a:pt x="37" y="54"/>
                    <a:pt x="37" y="48"/>
                  </a:cubicBezTo>
                  <a:cubicBezTo>
                    <a:pt x="55" y="46"/>
                    <a:pt x="82" y="41"/>
                    <a:pt x="95" y="48"/>
                  </a:cubicBezTo>
                  <a:cubicBezTo>
                    <a:pt x="96" y="73"/>
                    <a:pt x="85" y="97"/>
                    <a:pt x="77" y="120"/>
                  </a:cubicBezTo>
                  <a:cubicBezTo>
                    <a:pt x="62" y="121"/>
                    <a:pt x="49" y="119"/>
                    <a:pt x="49" y="106"/>
                  </a:cubicBezTo>
                  <a:cubicBezTo>
                    <a:pt x="75" y="106"/>
                    <a:pt x="78" y="82"/>
                    <a:pt x="79" y="58"/>
                  </a:cubicBezTo>
                  <a:cubicBezTo>
                    <a:pt x="75" y="49"/>
                    <a:pt x="57" y="55"/>
                    <a:pt x="47" y="54"/>
                  </a:cubicBezTo>
                  <a:cubicBezTo>
                    <a:pt x="42" y="68"/>
                    <a:pt x="43" y="73"/>
                    <a:pt x="47" y="88"/>
                  </a:cubicBezTo>
                  <a:cubicBezTo>
                    <a:pt x="39" y="99"/>
                    <a:pt x="43" y="133"/>
                    <a:pt x="21" y="124"/>
                  </a:cubicBezTo>
                  <a:cubicBezTo>
                    <a:pt x="22" y="116"/>
                    <a:pt x="30" y="116"/>
                    <a:pt x="29" y="106"/>
                  </a:cubicBezTo>
                  <a:cubicBezTo>
                    <a:pt x="27" y="96"/>
                    <a:pt x="16" y="108"/>
                    <a:pt x="11" y="102"/>
                  </a:cubicBezTo>
                  <a:cubicBezTo>
                    <a:pt x="12" y="92"/>
                    <a:pt x="25" y="94"/>
                    <a:pt x="29" y="88"/>
                  </a:cubicBezTo>
                  <a:cubicBezTo>
                    <a:pt x="23" y="82"/>
                    <a:pt x="18" y="89"/>
                    <a:pt x="11" y="86"/>
                  </a:cubicBezTo>
                  <a:cubicBezTo>
                    <a:pt x="13" y="75"/>
                    <a:pt x="9" y="70"/>
                    <a:pt x="3" y="68"/>
                  </a:cubicBezTo>
                  <a:cubicBezTo>
                    <a:pt x="7" y="54"/>
                    <a:pt x="21" y="51"/>
                    <a:pt x="21" y="34"/>
                  </a:cubicBezTo>
                  <a:cubicBezTo>
                    <a:pt x="20" y="26"/>
                    <a:pt x="0" y="35"/>
                    <a:pt x="3" y="20"/>
                  </a:cubicBezTo>
                  <a:cubicBezTo>
                    <a:pt x="11" y="16"/>
                    <a:pt x="16" y="21"/>
                    <a:pt x="25" y="18"/>
                  </a:cubicBezTo>
                  <a:cubicBezTo>
                    <a:pt x="25" y="12"/>
                    <a:pt x="24" y="4"/>
                    <a:pt x="27" y="2"/>
                  </a:cubicBezTo>
                  <a:cubicBezTo>
                    <a:pt x="37" y="0"/>
                    <a:pt x="40" y="6"/>
                    <a:pt x="39" y="16"/>
                  </a:cubicBezTo>
                  <a:cubicBezTo>
                    <a:pt x="44" y="14"/>
                    <a:pt x="48" y="13"/>
                    <a:pt x="55" y="14"/>
                  </a:cubicBezTo>
                  <a:cubicBezTo>
                    <a:pt x="55" y="25"/>
                    <a:pt x="43" y="26"/>
                    <a:pt x="35" y="30"/>
                  </a:cubicBezTo>
                  <a:cubicBezTo>
                    <a:pt x="33" y="42"/>
                    <a:pt x="27" y="50"/>
                    <a:pt x="21" y="60"/>
                  </a:cubicBezTo>
                  <a:cubicBezTo>
                    <a:pt x="20" y="63"/>
                    <a:pt x="30" y="63"/>
                    <a:pt x="29" y="60"/>
                  </a:cubicBezTo>
                  <a:cubicBezTo>
                    <a:pt x="34" y="64"/>
                    <a:pt x="25" y="70"/>
                    <a:pt x="23" y="74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1" name="Freeform 74"/>
            <p:cNvSpPr/>
            <p:nvPr/>
          </p:nvSpPr>
          <p:spPr bwMode="auto">
            <a:xfrm>
              <a:off x="2046713" y="487220"/>
              <a:ext cx="11111" cy="73665"/>
            </a:xfrm>
            <a:custGeom>
              <a:avLst/>
              <a:gdLst>
                <a:gd name="T0" fmla="*/ 7 w 10"/>
                <a:gd name="T1" fmla="*/ 8 h 67"/>
                <a:gd name="T2" fmla="*/ 1 w 10"/>
                <a:gd name="T3" fmla="*/ 3 h 67"/>
                <a:gd name="T4" fmla="*/ 4 w 10"/>
                <a:gd name="T5" fmla="*/ 61 h 67"/>
                <a:gd name="T6" fmla="*/ 6 w 10"/>
                <a:gd name="T7" fmla="*/ 67 h 67"/>
                <a:gd name="T8" fmla="*/ 9 w 10"/>
                <a:gd name="T9" fmla="*/ 44 h 67"/>
                <a:gd name="T10" fmla="*/ 7 w 10"/>
                <a:gd name="T11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7">
                  <a:moveTo>
                    <a:pt x="7" y="8"/>
                  </a:moveTo>
                  <a:cubicBezTo>
                    <a:pt x="6" y="6"/>
                    <a:pt x="3" y="0"/>
                    <a:pt x="1" y="3"/>
                  </a:cubicBezTo>
                  <a:cubicBezTo>
                    <a:pt x="3" y="22"/>
                    <a:pt x="0" y="42"/>
                    <a:pt x="4" y="61"/>
                  </a:cubicBezTo>
                  <a:cubicBezTo>
                    <a:pt x="4" y="63"/>
                    <a:pt x="5" y="65"/>
                    <a:pt x="6" y="67"/>
                  </a:cubicBezTo>
                  <a:cubicBezTo>
                    <a:pt x="8" y="59"/>
                    <a:pt x="8" y="51"/>
                    <a:pt x="9" y="44"/>
                  </a:cubicBezTo>
                  <a:cubicBezTo>
                    <a:pt x="7" y="32"/>
                    <a:pt x="10" y="19"/>
                    <a:pt x="7" y="8"/>
                  </a:cubicBezTo>
                  <a:close/>
                </a:path>
              </a:pathLst>
            </a:custGeom>
            <a:solidFill>
              <a:srgbClr val="5252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82" name="文本框 81"/>
          <p:cNvSpPr txBox="1"/>
          <p:nvPr userDrawn="1"/>
        </p:nvSpPr>
        <p:spPr>
          <a:xfrm>
            <a:off x="1367468" y="800155"/>
            <a:ext cx="3416642" cy="200584"/>
          </a:xfrm>
          <a:custGeom>
            <a:avLst/>
            <a:gdLst/>
            <a:ahLst/>
            <a:cxnLst/>
            <a:rect l="l" t="t" r="r" b="b"/>
            <a:pathLst>
              <a:path w="2382640" h="139218">
                <a:moveTo>
                  <a:pt x="856507" y="21803"/>
                </a:moveTo>
                <a:lnTo>
                  <a:pt x="838905" y="73409"/>
                </a:lnTo>
                <a:lnTo>
                  <a:pt x="875109" y="73409"/>
                </a:lnTo>
                <a:close/>
                <a:moveTo>
                  <a:pt x="1888455" y="13202"/>
                </a:moveTo>
                <a:cubicBezTo>
                  <a:pt x="1886322" y="13202"/>
                  <a:pt x="1884055" y="13335"/>
                  <a:pt x="1881655" y="13602"/>
                </a:cubicBezTo>
                <a:lnTo>
                  <a:pt x="1881655" y="66609"/>
                </a:lnTo>
                <a:cubicBezTo>
                  <a:pt x="1908591" y="67542"/>
                  <a:pt x="1922060" y="59008"/>
                  <a:pt x="1922060" y="41005"/>
                </a:cubicBezTo>
                <a:cubicBezTo>
                  <a:pt x="1922060" y="32738"/>
                  <a:pt x="1919026" y="26037"/>
                  <a:pt x="1912958" y="20903"/>
                </a:cubicBezTo>
                <a:cubicBezTo>
                  <a:pt x="1906891" y="15769"/>
                  <a:pt x="1898723" y="13202"/>
                  <a:pt x="1888455" y="13202"/>
                </a:cubicBezTo>
                <a:close/>
                <a:moveTo>
                  <a:pt x="165459" y="11402"/>
                </a:moveTo>
                <a:cubicBezTo>
                  <a:pt x="154524" y="11402"/>
                  <a:pt x="145156" y="14335"/>
                  <a:pt x="137355" y="20203"/>
                </a:cubicBezTo>
                <a:cubicBezTo>
                  <a:pt x="129554" y="26070"/>
                  <a:pt x="123854" y="34038"/>
                  <a:pt x="120253" y="44106"/>
                </a:cubicBezTo>
                <a:cubicBezTo>
                  <a:pt x="116653" y="54174"/>
                  <a:pt x="114853" y="64408"/>
                  <a:pt x="114853" y="74810"/>
                </a:cubicBezTo>
                <a:cubicBezTo>
                  <a:pt x="114853" y="90678"/>
                  <a:pt x="119620" y="104547"/>
                  <a:pt x="129154" y="116415"/>
                </a:cubicBezTo>
                <a:cubicBezTo>
                  <a:pt x="138689" y="128283"/>
                  <a:pt x="150524" y="134217"/>
                  <a:pt x="164659" y="134217"/>
                </a:cubicBezTo>
                <a:cubicBezTo>
                  <a:pt x="181594" y="134217"/>
                  <a:pt x="194496" y="129016"/>
                  <a:pt x="203364" y="118615"/>
                </a:cubicBezTo>
                <a:cubicBezTo>
                  <a:pt x="212231" y="108214"/>
                  <a:pt x="216665" y="93145"/>
                  <a:pt x="216665" y="73409"/>
                </a:cubicBezTo>
                <a:cubicBezTo>
                  <a:pt x="216665" y="55007"/>
                  <a:pt x="211965" y="40072"/>
                  <a:pt x="202563" y="28604"/>
                </a:cubicBezTo>
                <a:cubicBezTo>
                  <a:pt x="193162" y="17136"/>
                  <a:pt x="180794" y="11402"/>
                  <a:pt x="165459" y="11402"/>
                </a:cubicBezTo>
                <a:close/>
                <a:moveTo>
                  <a:pt x="2064525" y="9001"/>
                </a:moveTo>
                <a:cubicBezTo>
                  <a:pt x="2065992" y="9401"/>
                  <a:pt x="2079994" y="9601"/>
                  <a:pt x="2106530" y="9601"/>
                </a:cubicBezTo>
                <a:cubicBezTo>
                  <a:pt x="2114398" y="9601"/>
                  <a:pt x="2120665" y="9401"/>
                  <a:pt x="2125332" y="9001"/>
                </a:cubicBezTo>
                <a:lnTo>
                  <a:pt x="2125332" y="12402"/>
                </a:lnTo>
                <a:lnTo>
                  <a:pt x="2107730" y="14202"/>
                </a:lnTo>
                <a:cubicBezTo>
                  <a:pt x="2105863" y="14335"/>
                  <a:pt x="2104563" y="14802"/>
                  <a:pt x="2103830" y="15602"/>
                </a:cubicBezTo>
                <a:cubicBezTo>
                  <a:pt x="2103096" y="16402"/>
                  <a:pt x="2102730" y="18002"/>
                  <a:pt x="2102730" y="20403"/>
                </a:cubicBezTo>
                <a:lnTo>
                  <a:pt x="2102730" y="123816"/>
                </a:lnTo>
                <a:cubicBezTo>
                  <a:pt x="2102730" y="126083"/>
                  <a:pt x="2103063" y="127583"/>
                  <a:pt x="2103730" y="128316"/>
                </a:cubicBezTo>
                <a:cubicBezTo>
                  <a:pt x="2104397" y="129050"/>
                  <a:pt x="2105730" y="129483"/>
                  <a:pt x="2107730" y="129616"/>
                </a:cubicBezTo>
                <a:lnTo>
                  <a:pt x="2125332" y="130617"/>
                </a:lnTo>
                <a:lnTo>
                  <a:pt x="2125332" y="135417"/>
                </a:lnTo>
                <a:cubicBezTo>
                  <a:pt x="2119999" y="134884"/>
                  <a:pt x="2109864" y="134617"/>
                  <a:pt x="2094929" y="134617"/>
                </a:cubicBezTo>
                <a:cubicBezTo>
                  <a:pt x="2079994" y="134617"/>
                  <a:pt x="2069859" y="134884"/>
                  <a:pt x="2064525" y="135417"/>
                </a:cubicBezTo>
                <a:lnTo>
                  <a:pt x="2064525" y="130617"/>
                </a:lnTo>
                <a:lnTo>
                  <a:pt x="2082127" y="129616"/>
                </a:lnTo>
                <a:cubicBezTo>
                  <a:pt x="2084127" y="129350"/>
                  <a:pt x="2085461" y="128883"/>
                  <a:pt x="2086127" y="128216"/>
                </a:cubicBezTo>
                <a:cubicBezTo>
                  <a:pt x="2086794" y="127550"/>
                  <a:pt x="2087128" y="126083"/>
                  <a:pt x="2087128" y="123816"/>
                </a:cubicBezTo>
                <a:lnTo>
                  <a:pt x="2087128" y="20403"/>
                </a:lnTo>
                <a:cubicBezTo>
                  <a:pt x="2087128" y="18136"/>
                  <a:pt x="2086761" y="16536"/>
                  <a:pt x="2086027" y="15602"/>
                </a:cubicBezTo>
                <a:cubicBezTo>
                  <a:pt x="2085294" y="14669"/>
                  <a:pt x="2083994" y="14135"/>
                  <a:pt x="2082127" y="14002"/>
                </a:cubicBezTo>
                <a:lnTo>
                  <a:pt x="2064525" y="12202"/>
                </a:lnTo>
                <a:close/>
                <a:moveTo>
                  <a:pt x="1712500" y="9001"/>
                </a:moveTo>
                <a:cubicBezTo>
                  <a:pt x="1723301" y="9401"/>
                  <a:pt x="1741237" y="9601"/>
                  <a:pt x="1766307" y="9601"/>
                </a:cubicBezTo>
                <a:cubicBezTo>
                  <a:pt x="1791643" y="9601"/>
                  <a:pt x="1809579" y="9401"/>
                  <a:pt x="1820113" y="9001"/>
                </a:cubicBezTo>
                <a:cubicBezTo>
                  <a:pt x="1819713" y="13135"/>
                  <a:pt x="1819513" y="18069"/>
                  <a:pt x="1819513" y="23803"/>
                </a:cubicBezTo>
                <a:cubicBezTo>
                  <a:pt x="1819513" y="28204"/>
                  <a:pt x="1819647" y="32538"/>
                  <a:pt x="1819913" y="36805"/>
                </a:cubicBezTo>
                <a:lnTo>
                  <a:pt x="1817313" y="36805"/>
                </a:lnTo>
                <a:cubicBezTo>
                  <a:pt x="1814379" y="29471"/>
                  <a:pt x="1812112" y="24237"/>
                  <a:pt x="1810512" y="21103"/>
                </a:cubicBezTo>
                <a:cubicBezTo>
                  <a:pt x="1808912" y="17969"/>
                  <a:pt x="1807445" y="15936"/>
                  <a:pt x="1806112" y="15002"/>
                </a:cubicBezTo>
                <a:cubicBezTo>
                  <a:pt x="1804778" y="14069"/>
                  <a:pt x="1802978" y="13602"/>
                  <a:pt x="1800711" y="13602"/>
                </a:cubicBezTo>
                <a:lnTo>
                  <a:pt x="1754305" y="13602"/>
                </a:lnTo>
                <a:cubicBezTo>
                  <a:pt x="1752038" y="13602"/>
                  <a:pt x="1750505" y="14235"/>
                  <a:pt x="1749705" y="15502"/>
                </a:cubicBezTo>
                <a:cubicBezTo>
                  <a:pt x="1748905" y="16769"/>
                  <a:pt x="1748504" y="18936"/>
                  <a:pt x="1748504" y="22003"/>
                </a:cubicBezTo>
                <a:lnTo>
                  <a:pt x="1748504" y="68009"/>
                </a:lnTo>
                <a:lnTo>
                  <a:pt x="1793510" y="68009"/>
                </a:lnTo>
                <a:cubicBezTo>
                  <a:pt x="1795777" y="68009"/>
                  <a:pt x="1797444" y="67642"/>
                  <a:pt x="1798511" y="66909"/>
                </a:cubicBezTo>
                <a:cubicBezTo>
                  <a:pt x="1799577" y="66175"/>
                  <a:pt x="1800378" y="64542"/>
                  <a:pt x="1800911" y="62008"/>
                </a:cubicBezTo>
                <a:lnTo>
                  <a:pt x="1803511" y="48006"/>
                </a:lnTo>
                <a:lnTo>
                  <a:pt x="1807512" y="48006"/>
                </a:lnTo>
                <a:cubicBezTo>
                  <a:pt x="1807112" y="55874"/>
                  <a:pt x="1806912" y="63875"/>
                  <a:pt x="1806912" y="72009"/>
                </a:cubicBezTo>
                <a:cubicBezTo>
                  <a:pt x="1806912" y="80010"/>
                  <a:pt x="1807112" y="88011"/>
                  <a:pt x="1807512" y="96012"/>
                </a:cubicBezTo>
                <a:lnTo>
                  <a:pt x="1805112" y="96012"/>
                </a:lnTo>
                <a:lnTo>
                  <a:pt x="1800711" y="80410"/>
                </a:lnTo>
                <a:cubicBezTo>
                  <a:pt x="1799777" y="77477"/>
                  <a:pt x="1798444" y="75443"/>
                  <a:pt x="1796710" y="74310"/>
                </a:cubicBezTo>
                <a:cubicBezTo>
                  <a:pt x="1794977" y="73176"/>
                  <a:pt x="1792377" y="72609"/>
                  <a:pt x="1788910" y="72609"/>
                </a:cubicBezTo>
                <a:lnTo>
                  <a:pt x="1748504" y="72609"/>
                </a:lnTo>
                <a:lnTo>
                  <a:pt x="1748504" y="122416"/>
                </a:lnTo>
                <a:cubicBezTo>
                  <a:pt x="1748504" y="125349"/>
                  <a:pt x="1749038" y="127383"/>
                  <a:pt x="1750105" y="128516"/>
                </a:cubicBezTo>
                <a:cubicBezTo>
                  <a:pt x="1751171" y="129650"/>
                  <a:pt x="1753439" y="130217"/>
                  <a:pt x="1756905" y="130217"/>
                </a:cubicBezTo>
                <a:lnTo>
                  <a:pt x="1801311" y="130217"/>
                </a:lnTo>
                <a:cubicBezTo>
                  <a:pt x="1805312" y="130217"/>
                  <a:pt x="1808679" y="129583"/>
                  <a:pt x="1811412" y="128316"/>
                </a:cubicBezTo>
                <a:cubicBezTo>
                  <a:pt x="1814146" y="127049"/>
                  <a:pt x="1816946" y="124416"/>
                  <a:pt x="1819813" y="120415"/>
                </a:cubicBezTo>
                <a:cubicBezTo>
                  <a:pt x="1822680" y="116415"/>
                  <a:pt x="1825914" y="110347"/>
                  <a:pt x="1829515" y="102213"/>
                </a:cubicBezTo>
                <a:lnTo>
                  <a:pt x="1833515" y="102213"/>
                </a:lnTo>
                <a:cubicBezTo>
                  <a:pt x="1830581" y="114481"/>
                  <a:pt x="1828914" y="125483"/>
                  <a:pt x="1828514" y="135217"/>
                </a:cubicBezTo>
                <a:cubicBezTo>
                  <a:pt x="1811979" y="134817"/>
                  <a:pt x="1792510" y="134617"/>
                  <a:pt x="1770107" y="134617"/>
                </a:cubicBezTo>
                <a:cubicBezTo>
                  <a:pt x="1747704" y="134617"/>
                  <a:pt x="1728235" y="134817"/>
                  <a:pt x="1711700" y="135217"/>
                </a:cubicBezTo>
                <a:lnTo>
                  <a:pt x="1711700" y="131817"/>
                </a:lnTo>
                <a:lnTo>
                  <a:pt x="1726102" y="130817"/>
                </a:lnTo>
                <a:cubicBezTo>
                  <a:pt x="1728369" y="130683"/>
                  <a:pt x="1729935" y="130217"/>
                  <a:pt x="1730802" y="129416"/>
                </a:cubicBezTo>
                <a:cubicBezTo>
                  <a:pt x="1731669" y="128616"/>
                  <a:pt x="1732102" y="126749"/>
                  <a:pt x="1732102" y="123816"/>
                </a:cubicBezTo>
                <a:lnTo>
                  <a:pt x="1732102" y="23203"/>
                </a:lnTo>
                <a:cubicBezTo>
                  <a:pt x="1732102" y="20003"/>
                  <a:pt x="1731736" y="17702"/>
                  <a:pt x="1731002" y="16302"/>
                </a:cubicBezTo>
                <a:cubicBezTo>
                  <a:pt x="1730269" y="14902"/>
                  <a:pt x="1728969" y="14135"/>
                  <a:pt x="1727102" y="14002"/>
                </a:cubicBezTo>
                <a:lnTo>
                  <a:pt x="1712500" y="12602"/>
                </a:lnTo>
                <a:close/>
                <a:moveTo>
                  <a:pt x="1572949" y="9001"/>
                </a:moveTo>
                <a:cubicBezTo>
                  <a:pt x="1577483" y="9401"/>
                  <a:pt x="1587151" y="9601"/>
                  <a:pt x="1601953" y="9601"/>
                </a:cubicBezTo>
                <a:cubicBezTo>
                  <a:pt x="1614888" y="9601"/>
                  <a:pt x="1624622" y="9401"/>
                  <a:pt x="1631156" y="9001"/>
                </a:cubicBezTo>
                <a:lnTo>
                  <a:pt x="1631156" y="12202"/>
                </a:lnTo>
                <a:lnTo>
                  <a:pt x="1618355" y="13002"/>
                </a:lnTo>
                <a:cubicBezTo>
                  <a:pt x="1614888" y="13135"/>
                  <a:pt x="1612421" y="13635"/>
                  <a:pt x="1610954" y="14502"/>
                </a:cubicBezTo>
                <a:cubicBezTo>
                  <a:pt x="1609487" y="15369"/>
                  <a:pt x="1608754" y="16736"/>
                  <a:pt x="1608754" y="18603"/>
                </a:cubicBezTo>
                <a:cubicBezTo>
                  <a:pt x="1608754" y="20603"/>
                  <a:pt x="1609820" y="24137"/>
                  <a:pt x="1611954" y="29204"/>
                </a:cubicBezTo>
                <a:lnTo>
                  <a:pt x="1648358" y="116815"/>
                </a:lnTo>
                <a:lnTo>
                  <a:pt x="1680362" y="28004"/>
                </a:lnTo>
                <a:cubicBezTo>
                  <a:pt x="1681696" y="24137"/>
                  <a:pt x="1682363" y="21403"/>
                  <a:pt x="1682363" y="19803"/>
                </a:cubicBezTo>
                <a:cubicBezTo>
                  <a:pt x="1682363" y="17802"/>
                  <a:pt x="1681463" y="16369"/>
                  <a:pt x="1679663" y="15502"/>
                </a:cubicBezTo>
                <a:cubicBezTo>
                  <a:pt x="1677862" y="14635"/>
                  <a:pt x="1674429" y="13869"/>
                  <a:pt x="1669361" y="13202"/>
                </a:cubicBezTo>
                <a:lnTo>
                  <a:pt x="1661360" y="12202"/>
                </a:lnTo>
                <a:lnTo>
                  <a:pt x="1661360" y="9001"/>
                </a:lnTo>
                <a:cubicBezTo>
                  <a:pt x="1664961" y="9401"/>
                  <a:pt x="1673162" y="9601"/>
                  <a:pt x="1685963" y="9601"/>
                </a:cubicBezTo>
                <a:cubicBezTo>
                  <a:pt x="1699565" y="9601"/>
                  <a:pt x="1707833" y="9401"/>
                  <a:pt x="1710766" y="9001"/>
                </a:cubicBezTo>
                <a:lnTo>
                  <a:pt x="1710766" y="12202"/>
                </a:lnTo>
                <a:lnTo>
                  <a:pt x="1699965" y="14002"/>
                </a:lnTo>
                <a:cubicBezTo>
                  <a:pt x="1695964" y="14802"/>
                  <a:pt x="1693231" y="17002"/>
                  <a:pt x="1691764" y="20603"/>
                </a:cubicBezTo>
                <a:lnTo>
                  <a:pt x="1645758" y="139218"/>
                </a:lnTo>
                <a:lnTo>
                  <a:pt x="1641558" y="139218"/>
                </a:lnTo>
                <a:lnTo>
                  <a:pt x="1592752" y="24003"/>
                </a:lnTo>
                <a:cubicBezTo>
                  <a:pt x="1591285" y="20536"/>
                  <a:pt x="1589985" y="18203"/>
                  <a:pt x="1588851" y="17002"/>
                </a:cubicBezTo>
                <a:cubicBezTo>
                  <a:pt x="1587718" y="15802"/>
                  <a:pt x="1586151" y="15002"/>
                  <a:pt x="1584150" y="14602"/>
                </a:cubicBezTo>
                <a:lnTo>
                  <a:pt x="1572949" y="12202"/>
                </a:lnTo>
                <a:close/>
                <a:moveTo>
                  <a:pt x="1512075" y="9001"/>
                </a:moveTo>
                <a:cubicBezTo>
                  <a:pt x="1513542" y="9401"/>
                  <a:pt x="1527543" y="9601"/>
                  <a:pt x="1554080" y="9601"/>
                </a:cubicBezTo>
                <a:cubicBezTo>
                  <a:pt x="1561948" y="9601"/>
                  <a:pt x="1568215" y="9401"/>
                  <a:pt x="1572883" y="9001"/>
                </a:cubicBezTo>
                <a:lnTo>
                  <a:pt x="1572883" y="12402"/>
                </a:lnTo>
                <a:lnTo>
                  <a:pt x="1555280" y="14202"/>
                </a:lnTo>
                <a:cubicBezTo>
                  <a:pt x="1553413" y="14335"/>
                  <a:pt x="1552113" y="14802"/>
                  <a:pt x="1551380" y="15602"/>
                </a:cubicBezTo>
                <a:cubicBezTo>
                  <a:pt x="1550646" y="16402"/>
                  <a:pt x="1550280" y="18002"/>
                  <a:pt x="1550280" y="20403"/>
                </a:cubicBezTo>
                <a:lnTo>
                  <a:pt x="1550280" y="123816"/>
                </a:lnTo>
                <a:cubicBezTo>
                  <a:pt x="1550280" y="126083"/>
                  <a:pt x="1550613" y="127583"/>
                  <a:pt x="1551280" y="128316"/>
                </a:cubicBezTo>
                <a:cubicBezTo>
                  <a:pt x="1551946" y="129050"/>
                  <a:pt x="1553280" y="129483"/>
                  <a:pt x="1555280" y="129616"/>
                </a:cubicBezTo>
                <a:lnTo>
                  <a:pt x="1572883" y="130617"/>
                </a:lnTo>
                <a:lnTo>
                  <a:pt x="1572883" y="135417"/>
                </a:lnTo>
                <a:cubicBezTo>
                  <a:pt x="1567548" y="134884"/>
                  <a:pt x="1557414" y="134617"/>
                  <a:pt x="1542479" y="134617"/>
                </a:cubicBezTo>
                <a:cubicBezTo>
                  <a:pt x="1527543" y="134617"/>
                  <a:pt x="1517409" y="134884"/>
                  <a:pt x="1512075" y="135417"/>
                </a:cubicBezTo>
                <a:lnTo>
                  <a:pt x="1512075" y="130617"/>
                </a:lnTo>
                <a:lnTo>
                  <a:pt x="1529677" y="129616"/>
                </a:lnTo>
                <a:cubicBezTo>
                  <a:pt x="1531677" y="129350"/>
                  <a:pt x="1533011" y="128883"/>
                  <a:pt x="1533678" y="128216"/>
                </a:cubicBezTo>
                <a:cubicBezTo>
                  <a:pt x="1534344" y="127550"/>
                  <a:pt x="1534678" y="126083"/>
                  <a:pt x="1534678" y="123816"/>
                </a:cubicBezTo>
                <a:lnTo>
                  <a:pt x="1534678" y="20403"/>
                </a:lnTo>
                <a:cubicBezTo>
                  <a:pt x="1534678" y="18136"/>
                  <a:pt x="1534311" y="16536"/>
                  <a:pt x="1533578" y="15602"/>
                </a:cubicBezTo>
                <a:cubicBezTo>
                  <a:pt x="1532844" y="14669"/>
                  <a:pt x="1531544" y="14135"/>
                  <a:pt x="1529677" y="14002"/>
                </a:cubicBezTo>
                <a:lnTo>
                  <a:pt x="1512075" y="12202"/>
                </a:lnTo>
                <a:close/>
                <a:moveTo>
                  <a:pt x="1455687" y="9001"/>
                </a:moveTo>
                <a:cubicBezTo>
                  <a:pt x="1459421" y="9401"/>
                  <a:pt x="1466622" y="9601"/>
                  <a:pt x="1477290" y="9601"/>
                </a:cubicBezTo>
                <a:cubicBezTo>
                  <a:pt x="1487958" y="9601"/>
                  <a:pt x="1495158" y="9401"/>
                  <a:pt x="1498892" y="9001"/>
                </a:cubicBezTo>
                <a:lnTo>
                  <a:pt x="1498892" y="12202"/>
                </a:lnTo>
                <a:lnTo>
                  <a:pt x="1490491" y="13002"/>
                </a:lnTo>
                <a:cubicBezTo>
                  <a:pt x="1488224" y="13269"/>
                  <a:pt x="1486824" y="14069"/>
                  <a:pt x="1486291" y="15402"/>
                </a:cubicBezTo>
                <a:cubicBezTo>
                  <a:pt x="1485757" y="16736"/>
                  <a:pt x="1485557" y="19403"/>
                  <a:pt x="1485691" y="23403"/>
                </a:cubicBezTo>
                <a:lnTo>
                  <a:pt x="1487691" y="137217"/>
                </a:lnTo>
                <a:lnTo>
                  <a:pt x="1482890" y="137217"/>
                </a:lnTo>
                <a:lnTo>
                  <a:pt x="1384078" y="31204"/>
                </a:lnTo>
                <a:lnTo>
                  <a:pt x="1384078" y="121215"/>
                </a:lnTo>
                <a:cubicBezTo>
                  <a:pt x="1384078" y="124549"/>
                  <a:pt x="1384478" y="126783"/>
                  <a:pt x="1385278" y="127916"/>
                </a:cubicBezTo>
                <a:cubicBezTo>
                  <a:pt x="1386078" y="129050"/>
                  <a:pt x="1387745" y="129750"/>
                  <a:pt x="1390279" y="130016"/>
                </a:cubicBezTo>
                <a:lnTo>
                  <a:pt x="1408681" y="132017"/>
                </a:lnTo>
                <a:lnTo>
                  <a:pt x="1408681" y="135217"/>
                </a:lnTo>
                <a:cubicBezTo>
                  <a:pt x="1400680" y="134817"/>
                  <a:pt x="1392079" y="134617"/>
                  <a:pt x="1382878" y="134617"/>
                </a:cubicBezTo>
                <a:cubicBezTo>
                  <a:pt x="1376077" y="134617"/>
                  <a:pt x="1367409" y="134817"/>
                  <a:pt x="1356875" y="135217"/>
                </a:cubicBezTo>
                <a:lnTo>
                  <a:pt x="1356875" y="132017"/>
                </a:lnTo>
                <a:lnTo>
                  <a:pt x="1367876" y="130016"/>
                </a:lnTo>
                <a:cubicBezTo>
                  <a:pt x="1372410" y="129216"/>
                  <a:pt x="1375310" y="128283"/>
                  <a:pt x="1376577" y="127216"/>
                </a:cubicBezTo>
                <a:cubicBezTo>
                  <a:pt x="1377844" y="126149"/>
                  <a:pt x="1378477" y="124149"/>
                  <a:pt x="1378477" y="121215"/>
                </a:cubicBezTo>
                <a:lnTo>
                  <a:pt x="1378477" y="34004"/>
                </a:lnTo>
                <a:cubicBezTo>
                  <a:pt x="1378477" y="27870"/>
                  <a:pt x="1377810" y="23270"/>
                  <a:pt x="1376477" y="20203"/>
                </a:cubicBezTo>
                <a:cubicBezTo>
                  <a:pt x="1375143" y="17136"/>
                  <a:pt x="1372610" y="15335"/>
                  <a:pt x="1368876" y="14802"/>
                </a:cubicBezTo>
                <a:lnTo>
                  <a:pt x="1357075" y="13002"/>
                </a:lnTo>
                <a:lnTo>
                  <a:pt x="1357075" y="9601"/>
                </a:lnTo>
                <a:lnTo>
                  <a:pt x="1381078" y="9601"/>
                </a:lnTo>
                <a:cubicBezTo>
                  <a:pt x="1383878" y="9601"/>
                  <a:pt x="1385845" y="9935"/>
                  <a:pt x="1386978" y="10602"/>
                </a:cubicBezTo>
                <a:cubicBezTo>
                  <a:pt x="1388112" y="11268"/>
                  <a:pt x="1389679" y="12668"/>
                  <a:pt x="1391679" y="14802"/>
                </a:cubicBezTo>
                <a:lnTo>
                  <a:pt x="1482090" y="113414"/>
                </a:lnTo>
                <a:lnTo>
                  <a:pt x="1480090" y="23403"/>
                </a:lnTo>
                <a:cubicBezTo>
                  <a:pt x="1479957" y="19669"/>
                  <a:pt x="1479323" y="17269"/>
                  <a:pt x="1478190" y="16202"/>
                </a:cubicBezTo>
                <a:cubicBezTo>
                  <a:pt x="1477056" y="15135"/>
                  <a:pt x="1475289" y="14469"/>
                  <a:pt x="1472889" y="14202"/>
                </a:cubicBezTo>
                <a:lnTo>
                  <a:pt x="1455687" y="12202"/>
                </a:lnTo>
                <a:close/>
                <a:moveTo>
                  <a:pt x="1215200" y="9001"/>
                </a:moveTo>
                <a:cubicBezTo>
                  <a:pt x="1224001" y="9401"/>
                  <a:pt x="1233002" y="9601"/>
                  <a:pt x="1242203" y="9601"/>
                </a:cubicBezTo>
                <a:cubicBezTo>
                  <a:pt x="1255405" y="9601"/>
                  <a:pt x="1264406" y="9401"/>
                  <a:pt x="1269206" y="9001"/>
                </a:cubicBezTo>
                <a:lnTo>
                  <a:pt x="1269206" y="12202"/>
                </a:lnTo>
                <a:lnTo>
                  <a:pt x="1256605" y="13802"/>
                </a:lnTo>
                <a:cubicBezTo>
                  <a:pt x="1254205" y="14069"/>
                  <a:pt x="1252504" y="14969"/>
                  <a:pt x="1251504" y="16502"/>
                </a:cubicBezTo>
                <a:cubicBezTo>
                  <a:pt x="1250504" y="18036"/>
                  <a:pt x="1250004" y="20469"/>
                  <a:pt x="1250004" y="23803"/>
                </a:cubicBezTo>
                <a:lnTo>
                  <a:pt x="1250004" y="95212"/>
                </a:lnTo>
                <a:cubicBezTo>
                  <a:pt x="1250004" y="108014"/>
                  <a:pt x="1252671" y="117248"/>
                  <a:pt x="1258005" y="122916"/>
                </a:cubicBezTo>
                <a:cubicBezTo>
                  <a:pt x="1263339" y="128583"/>
                  <a:pt x="1272073" y="131417"/>
                  <a:pt x="1284208" y="131417"/>
                </a:cubicBezTo>
                <a:cubicBezTo>
                  <a:pt x="1300477" y="131417"/>
                  <a:pt x="1311445" y="127650"/>
                  <a:pt x="1317112" y="120115"/>
                </a:cubicBezTo>
                <a:cubicBezTo>
                  <a:pt x="1322780" y="112581"/>
                  <a:pt x="1325614" y="99013"/>
                  <a:pt x="1325614" y="79410"/>
                </a:cubicBezTo>
                <a:lnTo>
                  <a:pt x="1325614" y="24003"/>
                </a:lnTo>
                <a:cubicBezTo>
                  <a:pt x="1325614" y="18669"/>
                  <a:pt x="1322880" y="15469"/>
                  <a:pt x="1317413" y="14402"/>
                </a:cubicBezTo>
                <a:lnTo>
                  <a:pt x="1305611" y="12202"/>
                </a:lnTo>
                <a:lnTo>
                  <a:pt x="1305611" y="9001"/>
                </a:lnTo>
                <a:cubicBezTo>
                  <a:pt x="1308811" y="9401"/>
                  <a:pt x="1315612" y="9601"/>
                  <a:pt x="1326014" y="9601"/>
                </a:cubicBezTo>
                <a:cubicBezTo>
                  <a:pt x="1336415" y="9601"/>
                  <a:pt x="1343282" y="9401"/>
                  <a:pt x="1346616" y="9001"/>
                </a:cubicBezTo>
                <a:lnTo>
                  <a:pt x="1346616" y="12202"/>
                </a:lnTo>
                <a:lnTo>
                  <a:pt x="1335015" y="14802"/>
                </a:lnTo>
                <a:cubicBezTo>
                  <a:pt x="1332081" y="15335"/>
                  <a:pt x="1330614" y="18403"/>
                  <a:pt x="1330614" y="24003"/>
                </a:cubicBezTo>
                <a:lnTo>
                  <a:pt x="1330614" y="84611"/>
                </a:lnTo>
                <a:cubicBezTo>
                  <a:pt x="1330614" y="103280"/>
                  <a:pt x="1327147" y="116815"/>
                  <a:pt x="1320213" y="125216"/>
                </a:cubicBezTo>
                <a:cubicBezTo>
                  <a:pt x="1313279" y="133617"/>
                  <a:pt x="1301477" y="137817"/>
                  <a:pt x="1284808" y="137817"/>
                </a:cubicBezTo>
                <a:cubicBezTo>
                  <a:pt x="1268540" y="137817"/>
                  <a:pt x="1256038" y="134417"/>
                  <a:pt x="1247304" y="127616"/>
                </a:cubicBezTo>
                <a:cubicBezTo>
                  <a:pt x="1238569" y="120815"/>
                  <a:pt x="1234202" y="111014"/>
                  <a:pt x="1234202" y="98213"/>
                </a:cubicBezTo>
                <a:lnTo>
                  <a:pt x="1234202" y="23203"/>
                </a:lnTo>
                <a:cubicBezTo>
                  <a:pt x="1234202" y="20003"/>
                  <a:pt x="1233869" y="17702"/>
                  <a:pt x="1233202" y="16302"/>
                </a:cubicBezTo>
                <a:cubicBezTo>
                  <a:pt x="1232535" y="14902"/>
                  <a:pt x="1231268" y="14069"/>
                  <a:pt x="1229402" y="13802"/>
                </a:cubicBezTo>
                <a:lnTo>
                  <a:pt x="1215200" y="12202"/>
                </a:lnTo>
                <a:close/>
                <a:moveTo>
                  <a:pt x="664750" y="9001"/>
                </a:moveTo>
                <a:cubicBezTo>
                  <a:pt x="675551" y="9401"/>
                  <a:pt x="693487" y="9601"/>
                  <a:pt x="718557" y="9601"/>
                </a:cubicBezTo>
                <a:cubicBezTo>
                  <a:pt x="743893" y="9601"/>
                  <a:pt x="761829" y="9401"/>
                  <a:pt x="772363" y="9001"/>
                </a:cubicBezTo>
                <a:cubicBezTo>
                  <a:pt x="771963" y="13135"/>
                  <a:pt x="771763" y="18069"/>
                  <a:pt x="771763" y="23803"/>
                </a:cubicBezTo>
                <a:cubicBezTo>
                  <a:pt x="771763" y="28204"/>
                  <a:pt x="771897" y="32538"/>
                  <a:pt x="772163" y="36805"/>
                </a:cubicBezTo>
                <a:lnTo>
                  <a:pt x="769563" y="36805"/>
                </a:lnTo>
                <a:cubicBezTo>
                  <a:pt x="766629" y="29471"/>
                  <a:pt x="764362" y="24237"/>
                  <a:pt x="762762" y="21103"/>
                </a:cubicBezTo>
                <a:cubicBezTo>
                  <a:pt x="761162" y="17969"/>
                  <a:pt x="759695" y="15936"/>
                  <a:pt x="758362" y="15002"/>
                </a:cubicBezTo>
                <a:cubicBezTo>
                  <a:pt x="757028" y="14069"/>
                  <a:pt x="755228" y="13602"/>
                  <a:pt x="752961" y="13602"/>
                </a:cubicBezTo>
                <a:lnTo>
                  <a:pt x="706555" y="13602"/>
                </a:lnTo>
                <a:cubicBezTo>
                  <a:pt x="704288" y="13602"/>
                  <a:pt x="702755" y="14235"/>
                  <a:pt x="701955" y="15502"/>
                </a:cubicBezTo>
                <a:cubicBezTo>
                  <a:pt x="701154" y="16769"/>
                  <a:pt x="700754" y="18936"/>
                  <a:pt x="700754" y="22003"/>
                </a:cubicBezTo>
                <a:lnTo>
                  <a:pt x="700754" y="68009"/>
                </a:lnTo>
                <a:lnTo>
                  <a:pt x="745760" y="68009"/>
                </a:lnTo>
                <a:cubicBezTo>
                  <a:pt x="748027" y="68009"/>
                  <a:pt x="749694" y="67642"/>
                  <a:pt x="750761" y="66909"/>
                </a:cubicBezTo>
                <a:cubicBezTo>
                  <a:pt x="751827" y="66175"/>
                  <a:pt x="752628" y="64542"/>
                  <a:pt x="753161" y="62008"/>
                </a:cubicBezTo>
                <a:lnTo>
                  <a:pt x="755761" y="48006"/>
                </a:lnTo>
                <a:lnTo>
                  <a:pt x="759762" y="48006"/>
                </a:lnTo>
                <a:cubicBezTo>
                  <a:pt x="759362" y="55874"/>
                  <a:pt x="759162" y="63875"/>
                  <a:pt x="759162" y="72009"/>
                </a:cubicBezTo>
                <a:cubicBezTo>
                  <a:pt x="759162" y="80010"/>
                  <a:pt x="759362" y="88011"/>
                  <a:pt x="759762" y="96012"/>
                </a:cubicBezTo>
                <a:lnTo>
                  <a:pt x="757361" y="96012"/>
                </a:lnTo>
                <a:lnTo>
                  <a:pt x="752961" y="80410"/>
                </a:lnTo>
                <a:cubicBezTo>
                  <a:pt x="752027" y="77477"/>
                  <a:pt x="750694" y="75443"/>
                  <a:pt x="748960" y="74310"/>
                </a:cubicBezTo>
                <a:cubicBezTo>
                  <a:pt x="747227" y="73176"/>
                  <a:pt x="744626" y="72609"/>
                  <a:pt x="741159" y="72609"/>
                </a:cubicBezTo>
                <a:lnTo>
                  <a:pt x="700754" y="72609"/>
                </a:lnTo>
                <a:lnTo>
                  <a:pt x="700754" y="122416"/>
                </a:lnTo>
                <a:cubicBezTo>
                  <a:pt x="700754" y="125349"/>
                  <a:pt x="701288" y="127383"/>
                  <a:pt x="702354" y="128516"/>
                </a:cubicBezTo>
                <a:cubicBezTo>
                  <a:pt x="703421" y="129650"/>
                  <a:pt x="705688" y="130217"/>
                  <a:pt x="709155" y="130217"/>
                </a:cubicBezTo>
                <a:lnTo>
                  <a:pt x="753561" y="130217"/>
                </a:lnTo>
                <a:cubicBezTo>
                  <a:pt x="757562" y="130217"/>
                  <a:pt x="760929" y="129583"/>
                  <a:pt x="763662" y="128316"/>
                </a:cubicBezTo>
                <a:cubicBezTo>
                  <a:pt x="766396" y="127049"/>
                  <a:pt x="769196" y="124416"/>
                  <a:pt x="772063" y="120415"/>
                </a:cubicBezTo>
                <a:cubicBezTo>
                  <a:pt x="774930" y="116415"/>
                  <a:pt x="778164" y="110347"/>
                  <a:pt x="781764" y="102213"/>
                </a:cubicBezTo>
                <a:lnTo>
                  <a:pt x="785765" y="102213"/>
                </a:lnTo>
                <a:cubicBezTo>
                  <a:pt x="782831" y="114481"/>
                  <a:pt x="781164" y="125483"/>
                  <a:pt x="780764" y="135217"/>
                </a:cubicBezTo>
                <a:cubicBezTo>
                  <a:pt x="764229" y="134817"/>
                  <a:pt x="744760" y="134617"/>
                  <a:pt x="722357" y="134617"/>
                </a:cubicBezTo>
                <a:cubicBezTo>
                  <a:pt x="699954" y="134617"/>
                  <a:pt x="680485" y="134817"/>
                  <a:pt x="663950" y="135217"/>
                </a:cubicBezTo>
                <a:lnTo>
                  <a:pt x="663950" y="131817"/>
                </a:lnTo>
                <a:lnTo>
                  <a:pt x="678352" y="130817"/>
                </a:lnTo>
                <a:cubicBezTo>
                  <a:pt x="680619" y="130683"/>
                  <a:pt x="682185" y="130217"/>
                  <a:pt x="683052" y="129416"/>
                </a:cubicBezTo>
                <a:cubicBezTo>
                  <a:pt x="683919" y="128616"/>
                  <a:pt x="684352" y="126749"/>
                  <a:pt x="684352" y="123816"/>
                </a:cubicBezTo>
                <a:lnTo>
                  <a:pt x="684352" y="23203"/>
                </a:lnTo>
                <a:cubicBezTo>
                  <a:pt x="684352" y="20003"/>
                  <a:pt x="683985" y="17702"/>
                  <a:pt x="683252" y="16302"/>
                </a:cubicBezTo>
                <a:cubicBezTo>
                  <a:pt x="682519" y="14902"/>
                  <a:pt x="681219" y="14135"/>
                  <a:pt x="679352" y="14002"/>
                </a:cubicBezTo>
                <a:lnTo>
                  <a:pt x="664750" y="12602"/>
                </a:lnTo>
                <a:close/>
                <a:moveTo>
                  <a:pt x="516350" y="9001"/>
                </a:moveTo>
                <a:cubicBezTo>
                  <a:pt x="521418" y="9535"/>
                  <a:pt x="532819" y="9801"/>
                  <a:pt x="550555" y="9801"/>
                </a:cubicBezTo>
                <a:cubicBezTo>
                  <a:pt x="556289" y="9801"/>
                  <a:pt x="561556" y="9535"/>
                  <a:pt x="566357" y="9001"/>
                </a:cubicBezTo>
                <a:lnTo>
                  <a:pt x="566357" y="12202"/>
                </a:lnTo>
                <a:lnTo>
                  <a:pt x="551155" y="14202"/>
                </a:lnTo>
                <a:cubicBezTo>
                  <a:pt x="549421" y="14469"/>
                  <a:pt x="548288" y="15069"/>
                  <a:pt x="547754" y="16002"/>
                </a:cubicBezTo>
                <a:cubicBezTo>
                  <a:pt x="547221" y="16936"/>
                  <a:pt x="546954" y="18669"/>
                  <a:pt x="546954" y="21203"/>
                </a:cubicBezTo>
                <a:lnTo>
                  <a:pt x="546954" y="69009"/>
                </a:lnTo>
                <a:lnTo>
                  <a:pt x="618763" y="69009"/>
                </a:lnTo>
                <a:lnTo>
                  <a:pt x="618763" y="21003"/>
                </a:lnTo>
                <a:cubicBezTo>
                  <a:pt x="618763" y="18336"/>
                  <a:pt x="618430" y="16436"/>
                  <a:pt x="617763" y="15302"/>
                </a:cubicBezTo>
                <a:cubicBezTo>
                  <a:pt x="617096" y="14169"/>
                  <a:pt x="615963" y="13535"/>
                  <a:pt x="614363" y="13402"/>
                </a:cubicBezTo>
                <a:lnTo>
                  <a:pt x="603761" y="12202"/>
                </a:lnTo>
                <a:lnTo>
                  <a:pt x="603761" y="9001"/>
                </a:lnTo>
                <a:cubicBezTo>
                  <a:pt x="608829" y="9535"/>
                  <a:pt x="620097" y="9801"/>
                  <a:pt x="637565" y="9801"/>
                </a:cubicBezTo>
                <a:cubicBezTo>
                  <a:pt x="642899" y="9801"/>
                  <a:pt x="647967" y="9535"/>
                  <a:pt x="652767" y="9001"/>
                </a:cubicBezTo>
                <a:lnTo>
                  <a:pt x="652767" y="12202"/>
                </a:lnTo>
                <a:lnTo>
                  <a:pt x="638566" y="14202"/>
                </a:lnTo>
                <a:cubicBezTo>
                  <a:pt x="636832" y="14469"/>
                  <a:pt x="635699" y="15069"/>
                  <a:pt x="635165" y="16002"/>
                </a:cubicBezTo>
                <a:cubicBezTo>
                  <a:pt x="634632" y="16936"/>
                  <a:pt x="634365" y="18669"/>
                  <a:pt x="634365" y="21203"/>
                </a:cubicBezTo>
                <a:lnTo>
                  <a:pt x="634365" y="121015"/>
                </a:lnTo>
                <a:cubicBezTo>
                  <a:pt x="634365" y="123816"/>
                  <a:pt x="634665" y="125816"/>
                  <a:pt x="635265" y="127016"/>
                </a:cubicBezTo>
                <a:cubicBezTo>
                  <a:pt x="635865" y="128216"/>
                  <a:pt x="637365" y="129016"/>
                  <a:pt x="639766" y="129416"/>
                </a:cubicBezTo>
                <a:lnTo>
                  <a:pt x="655168" y="132217"/>
                </a:lnTo>
                <a:lnTo>
                  <a:pt x="655168" y="135417"/>
                </a:lnTo>
                <a:cubicBezTo>
                  <a:pt x="648500" y="134884"/>
                  <a:pt x="638299" y="134617"/>
                  <a:pt x="624564" y="134617"/>
                </a:cubicBezTo>
                <a:cubicBezTo>
                  <a:pt x="616830" y="134617"/>
                  <a:pt x="609429" y="134884"/>
                  <a:pt x="602361" y="135417"/>
                </a:cubicBezTo>
                <a:lnTo>
                  <a:pt x="602361" y="132217"/>
                </a:lnTo>
                <a:lnTo>
                  <a:pt x="614763" y="130217"/>
                </a:lnTo>
                <a:cubicBezTo>
                  <a:pt x="616363" y="129950"/>
                  <a:pt x="617430" y="129150"/>
                  <a:pt x="617963" y="127816"/>
                </a:cubicBezTo>
                <a:cubicBezTo>
                  <a:pt x="618496" y="126483"/>
                  <a:pt x="618763" y="124216"/>
                  <a:pt x="618763" y="121015"/>
                </a:cubicBezTo>
                <a:lnTo>
                  <a:pt x="618763" y="74810"/>
                </a:lnTo>
                <a:lnTo>
                  <a:pt x="546954" y="74810"/>
                </a:lnTo>
                <a:lnTo>
                  <a:pt x="546954" y="121015"/>
                </a:lnTo>
                <a:cubicBezTo>
                  <a:pt x="546954" y="124349"/>
                  <a:pt x="547221" y="126649"/>
                  <a:pt x="547754" y="127916"/>
                </a:cubicBezTo>
                <a:cubicBezTo>
                  <a:pt x="548288" y="129183"/>
                  <a:pt x="549421" y="129950"/>
                  <a:pt x="551155" y="130217"/>
                </a:cubicBezTo>
                <a:lnTo>
                  <a:pt x="563556" y="132217"/>
                </a:lnTo>
                <a:lnTo>
                  <a:pt x="563556" y="135417"/>
                </a:lnTo>
                <a:cubicBezTo>
                  <a:pt x="556489" y="134884"/>
                  <a:pt x="549088" y="134617"/>
                  <a:pt x="541353" y="134617"/>
                </a:cubicBezTo>
                <a:cubicBezTo>
                  <a:pt x="527618" y="134617"/>
                  <a:pt x="517417" y="134884"/>
                  <a:pt x="510750" y="135417"/>
                </a:cubicBezTo>
                <a:lnTo>
                  <a:pt x="510750" y="132217"/>
                </a:lnTo>
                <a:lnTo>
                  <a:pt x="526152" y="129416"/>
                </a:lnTo>
                <a:cubicBezTo>
                  <a:pt x="528285" y="129016"/>
                  <a:pt x="529685" y="128216"/>
                  <a:pt x="530352" y="127016"/>
                </a:cubicBezTo>
                <a:cubicBezTo>
                  <a:pt x="531019" y="125816"/>
                  <a:pt x="531352" y="123816"/>
                  <a:pt x="531352" y="121015"/>
                </a:cubicBezTo>
                <a:lnTo>
                  <a:pt x="531352" y="21003"/>
                </a:lnTo>
                <a:cubicBezTo>
                  <a:pt x="531352" y="18336"/>
                  <a:pt x="531019" y="16436"/>
                  <a:pt x="530352" y="15302"/>
                </a:cubicBezTo>
                <a:cubicBezTo>
                  <a:pt x="529685" y="14169"/>
                  <a:pt x="528552" y="13535"/>
                  <a:pt x="526952" y="13402"/>
                </a:cubicBezTo>
                <a:lnTo>
                  <a:pt x="516350" y="12202"/>
                </a:lnTo>
                <a:close/>
                <a:moveTo>
                  <a:pt x="243650" y="9001"/>
                </a:moveTo>
                <a:cubicBezTo>
                  <a:pt x="252451" y="9401"/>
                  <a:pt x="261452" y="9601"/>
                  <a:pt x="270653" y="9601"/>
                </a:cubicBezTo>
                <a:cubicBezTo>
                  <a:pt x="283855" y="9601"/>
                  <a:pt x="292856" y="9401"/>
                  <a:pt x="297656" y="9001"/>
                </a:cubicBezTo>
                <a:lnTo>
                  <a:pt x="297656" y="12202"/>
                </a:lnTo>
                <a:lnTo>
                  <a:pt x="285055" y="13802"/>
                </a:lnTo>
                <a:cubicBezTo>
                  <a:pt x="282654" y="14069"/>
                  <a:pt x="280954" y="14969"/>
                  <a:pt x="279954" y="16502"/>
                </a:cubicBezTo>
                <a:cubicBezTo>
                  <a:pt x="278954" y="18036"/>
                  <a:pt x="278454" y="20469"/>
                  <a:pt x="278454" y="23803"/>
                </a:cubicBezTo>
                <a:lnTo>
                  <a:pt x="278454" y="95212"/>
                </a:lnTo>
                <a:cubicBezTo>
                  <a:pt x="278454" y="108014"/>
                  <a:pt x="281121" y="117248"/>
                  <a:pt x="286455" y="122916"/>
                </a:cubicBezTo>
                <a:cubicBezTo>
                  <a:pt x="291789" y="128583"/>
                  <a:pt x="300523" y="131417"/>
                  <a:pt x="312658" y="131417"/>
                </a:cubicBezTo>
                <a:cubicBezTo>
                  <a:pt x="328927" y="131417"/>
                  <a:pt x="339895" y="127650"/>
                  <a:pt x="345562" y="120115"/>
                </a:cubicBezTo>
                <a:cubicBezTo>
                  <a:pt x="351230" y="112581"/>
                  <a:pt x="354063" y="99013"/>
                  <a:pt x="354063" y="79410"/>
                </a:cubicBezTo>
                <a:lnTo>
                  <a:pt x="354063" y="24003"/>
                </a:lnTo>
                <a:cubicBezTo>
                  <a:pt x="354063" y="18669"/>
                  <a:pt x="351330" y="15469"/>
                  <a:pt x="345862" y="14402"/>
                </a:cubicBezTo>
                <a:lnTo>
                  <a:pt x="334061" y="12202"/>
                </a:lnTo>
                <a:lnTo>
                  <a:pt x="334061" y="9001"/>
                </a:lnTo>
                <a:cubicBezTo>
                  <a:pt x="337261" y="9401"/>
                  <a:pt x="344062" y="9601"/>
                  <a:pt x="354463" y="9601"/>
                </a:cubicBezTo>
                <a:cubicBezTo>
                  <a:pt x="364865" y="9601"/>
                  <a:pt x="371732" y="9401"/>
                  <a:pt x="375066" y="9001"/>
                </a:cubicBezTo>
                <a:lnTo>
                  <a:pt x="375066" y="12202"/>
                </a:lnTo>
                <a:lnTo>
                  <a:pt x="363465" y="14802"/>
                </a:lnTo>
                <a:cubicBezTo>
                  <a:pt x="360531" y="15335"/>
                  <a:pt x="359064" y="18403"/>
                  <a:pt x="359064" y="24003"/>
                </a:cubicBezTo>
                <a:lnTo>
                  <a:pt x="359064" y="84611"/>
                </a:lnTo>
                <a:cubicBezTo>
                  <a:pt x="359064" y="103280"/>
                  <a:pt x="355597" y="116815"/>
                  <a:pt x="348663" y="125216"/>
                </a:cubicBezTo>
                <a:cubicBezTo>
                  <a:pt x="341728" y="133617"/>
                  <a:pt x="329927" y="137817"/>
                  <a:pt x="313258" y="137817"/>
                </a:cubicBezTo>
                <a:cubicBezTo>
                  <a:pt x="296990" y="137817"/>
                  <a:pt x="284488" y="134417"/>
                  <a:pt x="275754" y="127616"/>
                </a:cubicBezTo>
                <a:cubicBezTo>
                  <a:pt x="267019" y="120815"/>
                  <a:pt x="262652" y="111014"/>
                  <a:pt x="262652" y="98213"/>
                </a:cubicBezTo>
                <a:lnTo>
                  <a:pt x="262652" y="23203"/>
                </a:lnTo>
                <a:cubicBezTo>
                  <a:pt x="262652" y="20003"/>
                  <a:pt x="262319" y="17702"/>
                  <a:pt x="261652" y="16302"/>
                </a:cubicBezTo>
                <a:cubicBezTo>
                  <a:pt x="260985" y="14902"/>
                  <a:pt x="259718" y="14069"/>
                  <a:pt x="257851" y="13802"/>
                </a:cubicBezTo>
                <a:lnTo>
                  <a:pt x="243650" y="12202"/>
                </a:lnTo>
                <a:close/>
                <a:moveTo>
                  <a:pt x="2382640" y="8801"/>
                </a:moveTo>
                <a:lnTo>
                  <a:pt x="2382640" y="12002"/>
                </a:lnTo>
                <a:lnTo>
                  <a:pt x="2375840" y="13602"/>
                </a:lnTo>
                <a:cubicBezTo>
                  <a:pt x="2371839" y="14135"/>
                  <a:pt x="2366172" y="19536"/>
                  <a:pt x="2358838" y="29804"/>
                </a:cubicBezTo>
                <a:lnTo>
                  <a:pt x="2326634" y="75010"/>
                </a:lnTo>
                <a:cubicBezTo>
                  <a:pt x="2325567" y="76476"/>
                  <a:pt x="2324833" y="78210"/>
                  <a:pt x="2324433" y="80210"/>
                </a:cubicBezTo>
                <a:cubicBezTo>
                  <a:pt x="2324033" y="82211"/>
                  <a:pt x="2323833" y="85344"/>
                  <a:pt x="2323833" y="89611"/>
                </a:cubicBezTo>
                <a:lnTo>
                  <a:pt x="2323833" y="122416"/>
                </a:lnTo>
                <a:cubicBezTo>
                  <a:pt x="2323833" y="126283"/>
                  <a:pt x="2326434" y="128616"/>
                  <a:pt x="2331634" y="129416"/>
                </a:cubicBezTo>
                <a:lnTo>
                  <a:pt x="2346636" y="131617"/>
                </a:lnTo>
                <a:lnTo>
                  <a:pt x="2346636" y="135217"/>
                </a:lnTo>
                <a:cubicBezTo>
                  <a:pt x="2331301" y="134817"/>
                  <a:pt x="2321166" y="134617"/>
                  <a:pt x="2316232" y="134617"/>
                </a:cubicBezTo>
                <a:cubicBezTo>
                  <a:pt x="2305031" y="134617"/>
                  <a:pt x="2295030" y="134817"/>
                  <a:pt x="2286229" y="135217"/>
                </a:cubicBezTo>
                <a:lnTo>
                  <a:pt x="2286229" y="132017"/>
                </a:lnTo>
                <a:lnTo>
                  <a:pt x="2301230" y="129616"/>
                </a:lnTo>
                <a:cubicBezTo>
                  <a:pt x="2303498" y="129216"/>
                  <a:pt x="2305364" y="128383"/>
                  <a:pt x="2306831" y="127116"/>
                </a:cubicBezTo>
                <a:cubicBezTo>
                  <a:pt x="2308298" y="125849"/>
                  <a:pt x="2309031" y="124416"/>
                  <a:pt x="2309031" y="122816"/>
                </a:cubicBezTo>
                <a:lnTo>
                  <a:pt x="2309031" y="89411"/>
                </a:lnTo>
                <a:cubicBezTo>
                  <a:pt x="2309031" y="86344"/>
                  <a:pt x="2307831" y="83011"/>
                  <a:pt x="2305431" y="79410"/>
                </a:cubicBezTo>
                <a:lnTo>
                  <a:pt x="2269827" y="26003"/>
                </a:lnTo>
                <a:cubicBezTo>
                  <a:pt x="2264493" y="18002"/>
                  <a:pt x="2260225" y="13802"/>
                  <a:pt x="2257025" y="13402"/>
                </a:cubicBezTo>
                <a:lnTo>
                  <a:pt x="2248224" y="12202"/>
                </a:lnTo>
                <a:lnTo>
                  <a:pt x="2248224" y="9001"/>
                </a:lnTo>
                <a:cubicBezTo>
                  <a:pt x="2250891" y="9401"/>
                  <a:pt x="2259892" y="9601"/>
                  <a:pt x="2275227" y="9601"/>
                </a:cubicBezTo>
                <a:cubicBezTo>
                  <a:pt x="2287629" y="9601"/>
                  <a:pt x="2296563" y="9401"/>
                  <a:pt x="2302031" y="9001"/>
                </a:cubicBezTo>
                <a:lnTo>
                  <a:pt x="2302031" y="12202"/>
                </a:lnTo>
                <a:lnTo>
                  <a:pt x="2289429" y="14002"/>
                </a:lnTo>
                <a:cubicBezTo>
                  <a:pt x="2285829" y="14535"/>
                  <a:pt x="2284028" y="15802"/>
                  <a:pt x="2284028" y="17802"/>
                </a:cubicBezTo>
                <a:cubicBezTo>
                  <a:pt x="2284028" y="18469"/>
                  <a:pt x="2284295" y="19203"/>
                  <a:pt x="2284828" y="20003"/>
                </a:cubicBezTo>
                <a:lnTo>
                  <a:pt x="2320833" y="75210"/>
                </a:lnTo>
                <a:lnTo>
                  <a:pt x="2355237" y="25603"/>
                </a:lnTo>
                <a:cubicBezTo>
                  <a:pt x="2357237" y="22670"/>
                  <a:pt x="2358238" y="20336"/>
                  <a:pt x="2358238" y="18603"/>
                </a:cubicBezTo>
                <a:cubicBezTo>
                  <a:pt x="2358238" y="16202"/>
                  <a:pt x="2356571" y="14735"/>
                  <a:pt x="2353237" y="14202"/>
                </a:cubicBezTo>
                <a:lnTo>
                  <a:pt x="2340435" y="12202"/>
                </a:lnTo>
                <a:lnTo>
                  <a:pt x="2340435" y="9001"/>
                </a:lnTo>
                <a:cubicBezTo>
                  <a:pt x="2341635" y="9401"/>
                  <a:pt x="2348703" y="9601"/>
                  <a:pt x="2361638" y="9601"/>
                </a:cubicBezTo>
                <a:cubicBezTo>
                  <a:pt x="2372573" y="9601"/>
                  <a:pt x="2379574" y="9335"/>
                  <a:pt x="2382640" y="8801"/>
                </a:cubicBezTo>
                <a:close/>
                <a:moveTo>
                  <a:pt x="2013680" y="7601"/>
                </a:moveTo>
                <a:cubicBezTo>
                  <a:pt x="2025415" y="7601"/>
                  <a:pt x="2035083" y="10535"/>
                  <a:pt x="2042684" y="16402"/>
                </a:cubicBezTo>
                <a:lnTo>
                  <a:pt x="2041884" y="39205"/>
                </a:lnTo>
                <a:lnTo>
                  <a:pt x="2039284" y="39205"/>
                </a:lnTo>
                <a:cubicBezTo>
                  <a:pt x="2035416" y="21736"/>
                  <a:pt x="2025815" y="13002"/>
                  <a:pt x="2010480" y="13002"/>
                </a:cubicBezTo>
                <a:cubicBezTo>
                  <a:pt x="2003279" y="13002"/>
                  <a:pt x="1997245" y="15069"/>
                  <a:pt x="1992378" y="19203"/>
                </a:cubicBezTo>
                <a:cubicBezTo>
                  <a:pt x="1987510" y="23336"/>
                  <a:pt x="1985077" y="28204"/>
                  <a:pt x="1985077" y="33804"/>
                </a:cubicBezTo>
                <a:cubicBezTo>
                  <a:pt x="1985077" y="38205"/>
                  <a:pt x="1987044" y="42272"/>
                  <a:pt x="1990978" y="46006"/>
                </a:cubicBezTo>
                <a:cubicBezTo>
                  <a:pt x="1994911" y="49740"/>
                  <a:pt x="2003079" y="54807"/>
                  <a:pt x="2015480" y="61208"/>
                </a:cubicBezTo>
                <a:cubicBezTo>
                  <a:pt x="2028149" y="67742"/>
                  <a:pt x="2037317" y="73476"/>
                  <a:pt x="2042984" y="78410"/>
                </a:cubicBezTo>
                <a:cubicBezTo>
                  <a:pt x="2048651" y="83344"/>
                  <a:pt x="2051485" y="90678"/>
                  <a:pt x="2051485" y="100413"/>
                </a:cubicBezTo>
                <a:cubicBezTo>
                  <a:pt x="2051485" y="111614"/>
                  <a:pt x="2047584" y="120649"/>
                  <a:pt x="2039784" y="127516"/>
                </a:cubicBezTo>
                <a:cubicBezTo>
                  <a:pt x="2031983" y="134384"/>
                  <a:pt x="2021081" y="137817"/>
                  <a:pt x="2007080" y="137817"/>
                </a:cubicBezTo>
                <a:cubicBezTo>
                  <a:pt x="1994145" y="137817"/>
                  <a:pt x="1982343" y="134684"/>
                  <a:pt x="1971675" y="128416"/>
                </a:cubicBezTo>
                <a:lnTo>
                  <a:pt x="1973875" y="98613"/>
                </a:lnTo>
                <a:lnTo>
                  <a:pt x="1976676" y="98613"/>
                </a:lnTo>
                <a:cubicBezTo>
                  <a:pt x="1977876" y="108480"/>
                  <a:pt x="1981876" y="116581"/>
                  <a:pt x="1988677" y="122916"/>
                </a:cubicBezTo>
                <a:cubicBezTo>
                  <a:pt x="1995478" y="129250"/>
                  <a:pt x="2003012" y="132417"/>
                  <a:pt x="2011280" y="132417"/>
                </a:cubicBezTo>
                <a:cubicBezTo>
                  <a:pt x="2019148" y="132417"/>
                  <a:pt x="2025782" y="130083"/>
                  <a:pt x="2031183" y="125416"/>
                </a:cubicBezTo>
                <a:cubicBezTo>
                  <a:pt x="2036583" y="120749"/>
                  <a:pt x="2039284" y="115148"/>
                  <a:pt x="2039284" y="108614"/>
                </a:cubicBezTo>
                <a:cubicBezTo>
                  <a:pt x="2039284" y="102746"/>
                  <a:pt x="2037117" y="97812"/>
                  <a:pt x="2032783" y="93812"/>
                </a:cubicBezTo>
                <a:cubicBezTo>
                  <a:pt x="2028449" y="89811"/>
                  <a:pt x="2021281" y="85211"/>
                  <a:pt x="2011280" y="80010"/>
                </a:cubicBezTo>
                <a:cubicBezTo>
                  <a:pt x="1997412" y="72809"/>
                  <a:pt x="1987744" y="66275"/>
                  <a:pt x="1982276" y="60408"/>
                </a:cubicBezTo>
                <a:cubicBezTo>
                  <a:pt x="1976809" y="54540"/>
                  <a:pt x="1974075" y="47806"/>
                  <a:pt x="1974075" y="40205"/>
                </a:cubicBezTo>
                <a:cubicBezTo>
                  <a:pt x="1974075" y="30737"/>
                  <a:pt x="1977743" y="22936"/>
                  <a:pt x="1985077" y="16802"/>
                </a:cubicBezTo>
                <a:cubicBezTo>
                  <a:pt x="1992411" y="10668"/>
                  <a:pt x="2001946" y="7601"/>
                  <a:pt x="2013680" y="7601"/>
                </a:cubicBezTo>
                <a:close/>
                <a:moveTo>
                  <a:pt x="975455" y="7601"/>
                </a:moveTo>
                <a:cubicBezTo>
                  <a:pt x="987190" y="7601"/>
                  <a:pt x="996858" y="10535"/>
                  <a:pt x="1004459" y="16402"/>
                </a:cubicBezTo>
                <a:lnTo>
                  <a:pt x="1003659" y="39205"/>
                </a:lnTo>
                <a:lnTo>
                  <a:pt x="1001059" y="39205"/>
                </a:lnTo>
                <a:cubicBezTo>
                  <a:pt x="997192" y="21736"/>
                  <a:pt x="987590" y="13002"/>
                  <a:pt x="972255" y="13002"/>
                </a:cubicBezTo>
                <a:cubicBezTo>
                  <a:pt x="965054" y="13002"/>
                  <a:pt x="959020" y="15069"/>
                  <a:pt x="954153" y="19203"/>
                </a:cubicBezTo>
                <a:cubicBezTo>
                  <a:pt x="949286" y="23336"/>
                  <a:pt x="946852" y="28204"/>
                  <a:pt x="946852" y="33804"/>
                </a:cubicBezTo>
                <a:cubicBezTo>
                  <a:pt x="946852" y="38205"/>
                  <a:pt x="948819" y="42272"/>
                  <a:pt x="952753" y="46006"/>
                </a:cubicBezTo>
                <a:cubicBezTo>
                  <a:pt x="956686" y="49740"/>
                  <a:pt x="964854" y="54807"/>
                  <a:pt x="977256" y="61208"/>
                </a:cubicBezTo>
                <a:cubicBezTo>
                  <a:pt x="989924" y="67742"/>
                  <a:pt x="999092" y="73476"/>
                  <a:pt x="1004759" y="78410"/>
                </a:cubicBezTo>
                <a:cubicBezTo>
                  <a:pt x="1010426" y="83344"/>
                  <a:pt x="1013260" y="90678"/>
                  <a:pt x="1013260" y="100413"/>
                </a:cubicBezTo>
                <a:cubicBezTo>
                  <a:pt x="1013260" y="111614"/>
                  <a:pt x="1009360" y="120649"/>
                  <a:pt x="1001559" y="127516"/>
                </a:cubicBezTo>
                <a:cubicBezTo>
                  <a:pt x="993758" y="134384"/>
                  <a:pt x="982856" y="137817"/>
                  <a:pt x="968855" y="137817"/>
                </a:cubicBezTo>
                <a:cubicBezTo>
                  <a:pt x="955920" y="137817"/>
                  <a:pt x="944118" y="134684"/>
                  <a:pt x="933450" y="128416"/>
                </a:cubicBezTo>
                <a:lnTo>
                  <a:pt x="935650" y="98613"/>
                </a:lnTo>
                <a:lnTo>
                  <a:pt x="938451" y="98613"/>
                </a:lnTo>
                <a:cubicBezTo>
                  <a:pt x="939651" y="108480"/>
                  <a:pt x="943651" y="116581"/>
                  <a:pt x="950452" y="122916"/>
                </a:cubicBezTo>
                <a:cubicBezTo>
                  <a:pt x="957253" y="129250"/>
                  <a:pt x="964787" y="132417"/>
                  <a:pt x="973055" y="132417"/>
                </a:cubicBezTo>
                <a:cubicBezTo>
                  <a:pt x="980923" y="132417"/>
                  <a:pt x="987557" y="130083"/>
                  <a:pt x="992958" y="125416"/>
                </a:cubicBezTo>
                <a:cubicBezTo>
                  <a:pt x="998358" y="120749"/>
                  <a:pt x="1001059" y="115148"/>
                  <a:pt x="1001059" y="108614"/>
                </a:cubicBezTo>
                <a:cubicBezTo>
                  <a:pt x="1001059" y="102746"/>
                  <a:pt x="998892" y="97812"/>
                  <a:pt x="994558" y="93812"/>
                </a:cubicBezTo>
                <a:cubicBezTo>
                  <a:pt x="990224" y="89811"/>
                  <a:pt x="983056" y="85211"/>
                  <a:pt x="973055" y="80010"/>
                </a:cubicBezTo>
                <a:cubicBezTo>
                  <a:pt x="959187" y="72809"/>
                  <a:pt x="949519" y="66275"/>
                  <a:pt x="944051" y="60408"/>
                </a:cubicBezTo>
                <a:cubicBezTo>
                  <a:pt x="938584" y="54540"/>
                  <a:pt x="935850" y="47806"/>
                  <a:pt x="935850" y="40205"/>
                </a:cubicBezTo>
                <a:cubicBezTo>
                  <a:pt x="935850" y="30737"/>
                  <a:pt x="939518" y="22936"/>
                  <a:pt x="946852" y="16802"/>
                </a:cubicBezTo>
                <a:cubicBezTo>
                  <a:pt x="954186" y="10668"/>
                  <a:pt x="963721" y="7601"/>
                  <a:pt x="975455" y="7601"/>
                </a:cubicBezTo>
                <a:close/>
                <a:moveTo>
                  <a:pt x="168259" y="7601"/>
                </a:moveTo>
                <a:cubicBezTo>
                  <a:pt x="186661" y="7601"/>
                  <a:pt x="202263" y="13769"/>
                  <a:pt x="215065" y="26104"/>
                </a:cubicBezTo>
                <a:cubicBezTo>
                  <a:pt x="227867" y="38438"/>
                  <a:pt x="234267" y="53807"/>
                  <a:pt x="234267" y="72209"/>
                </a:cubicBezTo>
                <a:cubicBezTo>
                  <a:pt x="234267" y="91812"/>
                  <a:pt x="227933" y="107647"/>
                  <a:pt x="215265" y="119715"/>
                </a:cubicBezTo>
                <a:cubicBezTo>
                  <a:pt x="202597" y="131783"/>
                  <a:pt x="185995" y="137817"/>
                  <a:pt x="165459" y="137817"/>
                </a:cubicBezTo>
                <a:cubicBezTo>
                  <a:pt x="145056" y="137817"/>
                  <a:pt x="128521" y="131750"/>
                  <a:pt x="115853" y="119615"/>
                </a:cubicBezTo>
                <a:cubicBezTo>
                  <a:pt x="103184" y="107480"/>
                  <a:pt x="96850" y="92078"/>
                  <a:pt x="96850" y="73409"/>
                </a:cubicBezTo>
                <a:cubicBezTo>
                  <a:pt x="96850" y="55274"/>
                  <a:pt x="103318" y="39772"/>
                  <a:pt x="116253" y="26904"/>
                </a:cubicBezTo>
                <a:cubicBezTo>
                  <a:pt x="129188" y="14035"/>
                  <a:pt x="146523" y="7601"/>
                  <a:pt x="168259" y="7601"/>
                </a:cubicBezTo>
                <a:close/>
                <a:moveTo>
                  <a:pt x="42005" y="7601"/>
                </a:moveTo>
                <a:cubicBezTo>
                  <a:pt x="53740" y="7601"/>
                  <a:pt x="63408" y="10535"/>
                  <a:pt x="71009" y="16402"/>
                </a:cubicBezTo>
                <a:lnTo>
                  <a:pt x="70209" y="39205"/>
                </a:lnTo>
                <a:lnTo>
                  <a:pt x="67608" y="39205"/>
                </a:lnTo>
                <a:cubicBezTo>
                  <a:pt x="63741" y="21736"/>
                  <a:pt x="54140" y="13002"/>
                  <a:pt x="38805" y="13002"/>
                </a:cubicBezTo>
                <a:cubicBezTo>
                  <a:pt x="31604" y="13002"/>
                  <a:pt x="25570" y="15069"/>
                  <a:pt x="20703" y="19203"/>
                </a:cubicBezTo>
                <a:cubicBezTo>
                  <a:pt x="15835" y="23336"/>
                  <a:pt x="13402" y="28204"/>
                  <a:pt x="13402" y="33804"/>
                </a:cubicBezTo>
                <a:cubicBezTo>
                  <a:pt x="13402" y="38205"/>
                  <a:pt x="15369" y="42272"/>
                  <a:pt x="19302" y="46006"/>
                </a:cubicBezTo>
                <a:cubicBezTo>
                  <a:pt x="23236" y="49740"/>
                  <a:pt x="31404" y="54807"/>
                  <a:pt x="43806" y="61208"/>
                </a:cubicBezTo>
                <a:cubicBezTo>
                  <a:pt x="56474" y="67742"/>
                  <a:pt x="65642" y="73476"/>
                  <a:pt x="71309" y="78410"/>
                </a:cubicBezTo>
                <a:cubicBezTo>
                  <a:pt x="76976" y="83344"/>
                  <a:pt x="79810" y="90678"/>
                  <a:pt x="79810" y="100413"/>
                </a:cubicBezTo>
                <a:cubicBezTo>
                  <a:pt x="79810" y="111614"/>
                  <a:pt x="75910" y="120649"/>
                  <a:pt x="68109" y="127516"/>
                </a:cubicBezTo>
                <a:cubicBezTo>
                  <a:pt x="60308" y="134384"/>
                  <a:pt x="49406" y="137817"/>
                  <a:pt x="35404" y="137817"/>
                </a:cubicBezTo>
                <a:cubicBezTo>
                  <a:pt x="22470" y="137817"/>
                  <a:pt x="10668" y="134684"/>
                  <a:pt x="0" y="128416"/>
                </a:cubicBezTo>
                <a:lnTo>
                  <a:pt x="2200" y="98613"/>
                </a:lnTo>
                <a:lnTo>
                  <a:pt x="5001" y="98613"/>
                </a:lnTo>
                <a:cubicBezTo>
                  <a:pt x="6201" y="108480"/>
                  <a:pt x="10201" y="116581"/>
                  <a:pt x="17002" y="122916"/>
                </a:cubicBezTo>
                <a:cubicBezTo>
                  <a:pt x="23803" y="129250"/>
                  <a:pt x="31337" y="132417"/>
                  <a:pt x="39605" y="132417"/>
                </a:cubicBezTo>
                <a:cubicBezTo>
                  <a:pt x="47473" y="132417"/>
                  <a:pt x="54107" y="130083"/>
                  <a:pt x="59507" y="125416"/>
                </a:cubicBezTo>
                <a:cubicBezTo>
                  <a:pt x="64908" y="120749"/>
                  <a:pt x="67608" y="115148"/>
                  <a:pt x="67608" y="108614"/>
                </a:cubicBezTo>
                <a:cubicBezTo>
                  <a:pt x="67608" y="102746"/>
                  <a:pt x="65442" y="97812"/>
                  <a:pt x="61108" y="93812"/>
                </a:cubicBezTo>
                <a:cubicBezTo>
                  <a:pt x="56774" y="89811"/>
                  <a:pt x="49606" y="85211"/>
                  <a:pt x="39605" y="80010"/>
                </a:cubicBezTo>
                <a:cubicBezTo>
                  <a:pt x="25737" y="72809"/>
                  <a:pt x="16069" y="66275"/>
                  <a:pt x="10601" y="60408"/>
                </a:cubicBezTo>
                <a:cubicBezTo>
                  <a:pt x="5134" y="54540"/>
                  <a:pt x="2400" y="47806"/>
                  <a:pt x="2400" y="40205"/>
                </a:cubicBezTo>
                <a:cubicBezTo>
                  <a:pt x="2400" y="30737"/>
                  <a:pt x="6067" y="22936"/>
                  <a:pt x="13402" y="16802"/>
                </a:cubicBezTo>
                <a:cubicBezTo>
                  <a:pt x="20736" y="10668"/>
                  <a:pt x="30270" y="7601"/>
                  <a:pt x="42005" y="7601"/>
                </a:cubicBezTo>
                <a:close/>
                <a:moveTo>
                  <a:pt x="1897856" y="7401"/>
                </a:moveTo>
                <a:cubicBezTo>
                  <a:pt x="1911992" y="7401"/>
                  <a:pt x="1922493" y="9868"/>
                  <a:pt x="1929361" y="14802"/>
                </a:cubicBezTo>
                <a:cubicBezTo>
                  <a:pt x="1936228" y="19736"/>
                  <a:pt x="1939662" y="27404"/>
                  <a:pt x="1939662" y="37805"/>
                </a:cubicBezTo>
                <a:cubicBezTo>
                  <a:pt x="1939662" y="45673"/>
                  <a:pt x="1937695" y="51907"/>
                  <a:pt x="1933761" y="56507"/>
                </a:cubicBezTo>
                <a:cubicBezTo>
                  <a:pt x="1929827" y="61108"/>
                  <a:pt x="1923793" y="65342"/>
                  <a:pt x="1915659" y="69209"/>
                </a:cubicBezTo>
                <a:lnTo>
                  <a:pt x="1937661" y="108214"/>
                </a:lnTo>
                <a:cubicBezTo>
                  <a:pt x="1943662" y="118482"/>
                  <a:pt x="1948630" y="124716"/>
                  <a:pt x="1952563" y="126916"/>
                </a:cubicBezTo>
                <a:cubicBezTo>
                  <a:pt x="1956497" y="129116"/>
                  <a:pt x="1961798" y="130683"/>
                  <a:pt x="1968465" y="131617"/>
                </a:cubicBezTo>
                <a:lnTo>
                  <a:pt x="1968465" y="134817"/>
                </a:lnTo>
                <a:cubicBezTo>
                  <a:pt x="1962865" y="134684"/>
                  <a:pt x="1955997" y="134617"/>
                  <a:pt x="1947863" y="134617"/>
                </a:cubicBezTo>
                <a:cubicBezTo>
                  <a:pt x="1941062" y="134617"/>
                  <a:pt x="1936261" y="134684"/>
                  <a:pt x="1933461" y="134817"/>
                </a:cubicBezTo>
                <a:lnTo>
                  <a:pt x="1902857" y="78210"/>
                </a:lnTo>
                <a:cubicBezTo>
                  <a:pt x="1900590" y="74076"/>
                  <a:pt x="1897257" y="72009"/>
                  <a:pt x="1892856" y="72009"/>
                </a:cubicBezTo>
                <a:lnTo>
                  <a:pt x="1881655" y="72009"/>
                </a:lnTo>
                <a:lnTo>
                  <a:pt x="1881655" y="119415"/>
                </a:lnTo>
                <a:cubicBezTo>
                  <a:pt x="1881655" y="122616"/>
                  <a:pt x="1882288" y="124949"/>
                  <a:pt x="1883555" y="126416"/>
                </a:cubicBezTo>
                <a:cubicBezTo>
                  <a:pt x="1884822" y="127883"/>
                  <a:pt x="1887055" y="129016"/>
                  <a:pt x="1890256" y="129816"/>
                </a:cubicBezTo>
                <a:lnTo>
                  <a:pt x="1900057" y="132217"/>
                </a:lnTo>
                <a:lnTo>
                  <a:pt x="1900057" y="135417"/>
                </a:lnTo>
                <a:cubicBezTo>
                  <a:pt x="1890456" y="134884"/>
                  <a:pt x="1881188" y="134617"/>
                  <a:pt x="1872253" y="134617"/>
                </a:cubicBezTo>
                <a:cubicBezTo>
                  <a:pt x="1861719" y="134617"/>
                  <a:pt x="1852451" y="134884"/>
                  <a:pt x="1844450" y="135417"/>
                </a:cubicBezTo>
                <a:lnTo>
                  <a:pt x="1844450" y="132217"/>
                </a:lnTo>
                <a:lnTo>
                  <a:pt x="1855451" y="131017"/>
                </a:lnTo>
                <a:cubicBezTo>
                  <a:pt x="1859318" y="130617"/>
                  <a:pt x="1861885" y="129850"/>
                  <a:pt x="1863152" y="128716"/>
                </a:cubicBezTo>
                <a:cubicBezTo>
                  <a:pt x="1864419" y="127583"/>
                  <a:pt x="1865052" y="124883"/>
                  <a:pt x="1865052" y="120615"/>
                </a:cubicBezTo>
                <a:lnTo>
                  <a:pt x="1865052" y="27004"/>
                </a:lnTo>
                <a:cubicBezTo>
                  <a:pt x="1865052" y="22870"/>
                  <a:pt x="1864519" y="19936"/>
                  <a:pt x="1863452" y="18203"/>
                </a:cubicBezTo>
                <a:cubicBezTo>
                  <a:pt x="1862385" y="16469"/>
                  <a:pt x="1859252" y="15135"/>
                  <a:pt x="1854051" y="14202"/>
                </a:cubicBezTo>
                <a:lnTo>
                  <a:pt x="1845250" y="12602"/>
                </a:lnTo>
                <a:lnTo>
                  <a:pt x="1845050" y="9601"/>
                </a:lnTo>
                <a:cubicBezTo>
                  <a:pt x="1850917" y="9601"/>
                  <a:pt x="1855051" y="9535"/>
                  <a:pt x="1857452" y="9401"/>
                </a:cubicBezTo>
                <a:lnTo>
                  <a:pt x="1890256" y="7601"/>
                </a:lnTo>
                <a:cubicBezTo>
                  <a:pt x="1892922" y="7468"/>
                  <a:pt x="1895456" y="7401"/>
                  <a:pt x="1897856" y="7401"/>
                </a:cubicBezTo>
                <a:close/>
                <a:moveTo>
                  <a:pt x="858307" y="2601"/>
                </a:moveTo>
                <a:lnTo>
                  <a:pt x="864108" y="2601"/>
                </a:lnTo>
                <a:lnTo>
                  <a:pt x="908314" y="122015"/>
                </a:lnTo>
                <a:cubicBezTo>
                  <a:pt x="909247" y="124282"/>
                  <a:pt x="910114" y="125816"/>
                  <a:pt x="910914" y="126616"/>
                </a:cubicBezTo>
                <a:cubicBezTo>
                  <a:pt x="911714" y="127416"/>
                  <a:pt x="913181" y="128150"/>
                  <a:pt x="915314" y="128816"/>
                </a:cubicBezTo>
                <a:lnTo>
                  <a:pt x="926316" y="132217"/>
                </a:lnTo>
                <a:lnTo>
                  <a:pt x="926316" y="135217"/>
                </a:lnTo>
                <a:cubicBezTo>
                  <a:pt x="919515" y="134817"/>
                  <a:pt x="910781" y="134617"/>
                  <a:pt x="900113" y="134617"/>
                </a:cubicBezTo>
                <a:cubicBezTo>
                  <a:pt x="889445" y="134617"/>
                  <a:pt x="880710" y="134817"/>
                  <a:pt x="873909" y="135217"/>
                </a:cubicBezTo>
                <a:lnTo>
                  <a:pt x="873909" y="132217"/>
                </a:lnTo>
                <a:lnTo>
                  <a:pt x="887111" y="130217"/>
                </a:lnTo>
                <a:cubicBezTo>
                  <a:pt x="889645" y="129816"/>
                  <a:pt x="891412" y="129350"/>
                  <a:pt x="892412" y="128816"/>
                </a:cubicBezTo>
                <a:cubicBezTo>
                  <a:pt x="893412" y="128283"/>
                  <a:pt x="893912" y="127483"/>
                  <a:pt x="893912" y="126416"/>
                </a:cubicBezTo>
                <a:cubicBezTo>
                  <a:pt x="893912" y="125616"/>
                  <a:pt x="893579" y="124282"/>
                  <a:pt x="892912" y="122416"/>
                </a:cubicBezTo>
                <a:lnTo>
                  <a:pt x="876710" y="77810"/>
                </a:lnTo>
                <a:lnTo>
                  <a:pt x="837305" y="77810"/>
                </a:lnTo>
                <a:lnTo>
                  <a:pt x="821303" y="124216"/>
                </a:lnTo>
                <a:cubicBezTo>
                  <a:pt x="820903" y="125549"/>
                  <a:pt x="820703" y="126616"/>
                  <a:pt x="820703" y="127416"/>
                </a:cubicBezTo>
                <a:cubicBezTo>
                  <a:pt x="820703" y="128483"/>
                  <a:pt x="821103" y="129283"/>
                  <a:pt x="821903" y="129816"/>
                </a:cubicBezTo>
                <a:cubicBezTo>
                  <a:pt x="822703" y="130350"/>
                  <a:pt x="824370" y="130683"/>
                  <a:pt x="826904" y="130817"/>
                </a:cubicBezTo>
                <a:lnTo>
                  <a:pt x="840905" y="131817"/>
                </a:lnTo>
                <a:lnTo>
                  <a:pt x="840905" y="135017"/>
                </a:lnTo>
                <a:cubicBezTo>
                  <a:pt x="838372" y="134750"/>
                  <a:pt x="830171" y="134617"/>
                  <a:pt x="816302" y="134617"/>
                </a:cubicBezTo>
                <a:cubicBezTo>
                  <a:pt x="802434" y="134617"/>
                  <a:pt x="794233" y="134750"/>
                  <a:pt x="791699" y="135017"/>
                </a:cubicBezTo>
                <a:lnTo>
                  <a:pt x="791699" y="131817"/>
                </a:lnTo>
                <a:lnTo>
                  <a:pt x="804301" y="130817"/>
                </a:lnTo>
                <a:cubicBezTo>
                  <a:pt x="808701" y="130417"/>
                  <a:pt x="811768" y="127950"/>
                  <a:pt x="813502" y="123416"/>
                </a:cubicBezTo>
                <a:close/>
                <a:moveTo>
                  <a:pt x="2244814" y="0"/>
                </a:moveTo>
                <a:cubicBezTo>
                  <a:pt x="2246547" y="0"/>
                  <a:pt x="2247414" y="1334"/>
                  <a:pt x="2247414" y="4001"/>
                </a:cubicBezTo>
                <a:lnTo>
                  <a:pt x="2247014" y="35605"/>
                </a:lnTo>
                <a:cubicBezTo>
                  <a:pt x="2247014" y="37738"/>
                  <a:pt x="2246481" y="38805"/>
                  <a:pt x="2245414" y="38805"/>
                </a:cubicBezTo>
                <a:cubicBezTo>
                  <a:pt x="2243947" y="38805"/>
                  <a:pt x="2242747" y="36872"/>
                  <a:pt x="2241814" y="33004"/>
                </a:cubicBezTo>
                <a:cubicBezTo>
                  <a:pt x="2240347" y="26470"/>
                  <a:pt x="2238547" y="21936"/>
                  <a:pt x="2236413" y="19403"/>
                </a:cubicBezTo>
                <a:cubicBezTo>
                  <a:pt x="2234279" y="16869"/>
                  <a:pt x="2229679" y="15602"/>
                  <a:pt x="2222611" y="15602"/>
                </a:cubicBezTo>
                <a:lnTo>
                  <a:pt x="2197608" y="15602"/>
                </a:lnTo>
                <a:lnTo>
                  <a:pt x="2197608" y="118615"/>
                </a:lnTo>
                <a:cubicBezTo>
                  <a:pt x="2197608" y="122216"/>
                  <a:pt x="2198041" y="124616"/>
                  <a:pt x="2198908" y="125816"/>
                </a:cubicBezTo>
                <a:cubicBezTo>
                  <a:pt x="2199775" y="127016"/>
                  <a:pt x="2201609" y="127950"/>
                  <a:pt x="2204409" y="128616"/>
                </a:cubicBezTo>
                <a:lnTo>
                  <a:pt x="2220011" y="132017"/>
                </a:lnTo>
                <a:lnTo>
                  <a:pt x="2220011" y="135217"/>
                </a:lnTo>
                <a:cubicBezTo>
                  <a:pt x="2212943" y="134817"/>
                  <a:pt x="2202542" y="134617"/>
                  <a:pt x="2188807" y="134617"/>
                </a:cubicBezTo>
                <a:cubicBezTo>
                  <a:pt x="2171205" y="134617"/>
                  <a:pt x="2160804" y="134817"/>
                  <a:pt x="2157603" y="135217"/>
                </a:cubicBezTo>
                <a:lnTo>
                  <a:pt x="2157603" y="132017"/>
                </a:lnTo>
                <a:lnTo>
                  <a:pt x="2171605" y="129216"/>
                </a:lnTo>
                <a:cubicBezTo>
                  <a:pt x="2175472" y="128416"/>
                  <a:pt x="2178006" y="127249"/>
                  <a:pt x="2179206" y="125716"/>
                </a:cubicBezTo>
                <a:cubicBezTo>
                  <a:pt x="2180406" y="124182"/>
                  <a:pt x="2181006" y="121749"/>
                  <a:pt x="2181006" y="118415"/>
                </a:cubicBezTo>
                <a:lnTo>
                  <a:pt x="2181006" y="15602"/>
                </a:lnTo>
                <a:lnTo>
                  <a:pt x="2156403" y="15602"/>
                </a:lnTo>
                <a:cubicBezTo>
                  <a:pt x="2152003" y="15469"/>
                  <a:pt x="2148402" y="16469"/>
                  <a:pt x="2145602" y="18603"/>
                </a:cubicBezTo>
                <a:cubicBezTo>
                  <a:pt x="2142801" y="20736"/>
                  <a:pt x="2138734" y="25603"/>
                  <a:pt x="2133400" y="33204"/>
                </a:cubicBezTo>
                <a:cubicBezTo>
                  <a:pt x="2131000" y="36671"/>
                  <a:pt x="2129266" y="38405"/>
                  <a:pt x="2128199" y="38405"/>
                </a:cubicBezTo>
                <a:cubicBezTo>
                  <a:pt x="2127533" y="38405"/>
                  <a:pt x="2127199" y="37672"/>
                  <a:pt x="2127199" y="36205"/>
                </a:cubicBezTo>
                <a:cubicBezTo>
                  <a:pt x="2127199" y="34738"/>
                  <a:pt x="2127533" y="32604"/>
                  <a:pt x="2128199" y="29804"/>
                </a:cubicBezTo>
                <a:lnTo>
                  <a:pt x="2134400" y="5401"/>
                </a:lnTo>
                <a:cubicBezTo>
                  <a:pt x="2135334" y="1934"/>
                  <a:pt x="2136334" y="200"/>
                  <a:pt x="2137401" y="200"/>
                </a:cubicBezTo>
                <a:cubicBezTo>
                  <a:pt x="2138334" y="200"/>
                  <a:pt x="2139601" y="1667"/>
                  <a:pt x="2141201" y="4601"/>
                </a:cubicBezTo>
                <a:cubicBezTo>
                  <a:pt x="2142401" y="7001"/>
                  <a:pt x="2143535" y="8435"/>
                  <a:pt x="2144602" y="8901"/>
                </a:cubicBezTo>
                <a:cubicBezTo>
                  <a:pt x="2145668" y="9368"/>
                  <a:pt x="2147735" y="9601"/>
                  <a:pt x="2150802" y="9601"/>
                </a:cubicBezTo>
                <a:lnTo>
                  <a:pt x="2228212" y="9601"/>
                </a:lnTo>
                <a:cubicBezTo>
                  <a:pt x="2233013" y="9601"/>
                  <a:pt x="2236146" y="9235"/>
                  <a:pt x="2237613" y="8501"/>
                </a:cubicBezTo>
                <a:cubicBezTo>
                  <a:pt x="2239080" y="7768"/>
                  <a:pt x="2240480" y="5868"/>
                  <a:pt x="2241814" y="2801"/>
                </a:cubicBezTo>
                <a:cubicBezTo>
                  <a:pt x="2242614" y="934"/>
                  <a:pt x="2243614" y="0"/>
                  <a:pt x="2244814" y="0"/>
                </a:cubicBezTo>
                <a:close/>
                <a:moveTo>
                  <a:pt x="1139914" y="0"/>
                </a:moveTo>
                <a:cubicBezTo>
                  <a:pt x="1141648" y="0"/>
                  <a:pt x="1142514" y="1334"/>
                  <a:pt x="1142514" y="4001"/>
                </a:cubicBezTo>
                <a:lnTo>
                  <a:pt x="1142114" y="35605"/>
                </a:lnTo>
                <a:cubicBezTo>
                  <a:pt x="1142114" y="37738"/>
                  <a:pt x="1141581" y="38805"/>
                  <a:pt x="1140514" y="38805"/>
                </a:cubicBezTo>
                <a:cubicBezTo>
                  <a:pt x="1139047" y="38805"/>
                  <a:pt x="1137847" y="36872"/>
                  <a:pt x="1136914" y="33004"/>
                </a:cubicBezTo>
                <a:cubicBezTo>
                  <a:pt x="1135447" y="26470"/>
                  <a:pt x="1133647" y="21936"/>
                  <a:pt x="1131513" y="19403"/>
                </a:cubicBezTo>
                <a:cubicBezTo>
                  <a:pt x="1129379" y="16869"/>
                  <a:pt x="1124779" y="15602"/>
                  <a:pt x="1117711" y="15602"/>
                </a:cubicBezTo>
                <a:lnTo>
                  <a:pt x="1092708" y="15602"/>
                </a:lnTo>
                <a:lnTo>
                  <a:pt x="1092708" y="118615"/>
                </a:lnTo>
                <a:cubicBezTo>
                  <a:pt x="1092708" y="122216"/>
                  <a:pt x="1093142" y="124616"/>
                  <a:pt x="1094008" y="125816"/>
                </a:cubicBezTo>
                <a:cubicBezTo>
                  <a:pt x="1094875" y="127016"/>
                  <a:pt x="1096709" y="127950"/>
                  <a:pt x="1099509" y="128616"/>
                </a:cubicBezTo>
                <a:lnTo>
                  <a:pt x="1115111" y="132017"/>
                </a:lnTo>
                <a:lnTo>
                  <a:pt x="1115111" y="135217"/>
                </a:lnTo>
                <a:cubicBezTo>
                  <a:pt x="1108044" y="134817"/>
                  <a:pt x="1097642" y="134617"/>
                  <a:pt x="1083907" y="134617"/>
                </a:cubicBezTo>
                <a:cubicBezTo>
                  <a:pt x="1066305" y="134617"/>
                  <a:pt x="1055904" y="134817"/>
                  <a:pt x="1052703" y="135217"/>
                </a:cubicBezTo>
                <a:lnTo>
                  <a:pt x="1052703" y="132017"/>
                </a:lnTo>
                <a:lnTo>
                  <a:pt x="1066705" y="129216"/>
                </a:lnTo>
                <a:cubicBezTo>
                  <a:pt x="1070572" y="128416"/>
                  <a:pt x="1073106" y="127249"/>
                  <a:pt x="1074306" y="125716"/>
                </a:cubicBezTo>
                <a:cubicBezTo>
                  <a:pt x="1075506" y="124182"/>
                  <a:pt x="1076106" y="121749"/>
                  <a:pt x="1076106" y="118415"/>
                </a:cubicBezTo>
                <a:lnTo>
                  <a:pt x="1076106" y="15602"/>
                </a:lnTo>
                <a:lnTo>
                  <a:pt x="1051503" y="15602"/>
                </a:lnTo>
                <a:cubicBezTo>
                  <a:pt x="1047102" y="15469"/>
                  <a:pt x="1043502" y="16469"/>
                  <a:pt x="1040702" y="18603"/>
                </a:cubicBezTo>
                <a:cubicBezTo>
                  <a:pt x="1037901" y="20736"/>
                  <a:pt x="1033834" y="25603"/>
                  <a:pt x="1028500" y="33204"/>
                </a:cubicBezTo>
                <a:cubicBezTo>
                  <a:pt x="1026100" y="36671"/>
                  <a:pt x="1024366" y="38405"/>
                  <a:pt x="1023299" y="38405"/>
                </a:cubicBezTo>
                <a:cubicBezTo>
                  <a:pt x="1022633" y="38405"/>
                  <a:pt x="1022299" y="37672"/>
                  <a:pt x="1022299" y="36205"/>
                </a:cubicBezTo>
                <a:cubicBezTo>
                  <a:pt x="1022299" y="34738"/>
                  <a:pt x="1022633" y="32604"/>
                  <a:pt x="1023299" y="29804"/>
                </a:cubicBezTo>
                <a:lnTo>
                  <a:pt x="1029500" y="5401"/>
                </a:lnTo>
                <a:cubicBezTo>
                  <a:pt x="1030434" y="1934"/>
                  <a:pt x="1031434" y="200"/>
                  <a:pt x="1032501" y="200"/>
                </a:cubicBezTo>
                <a:cubicBezTo>
                  <a:pt x="1033434" y="200"/>
                  <a:pt x="1034701" y="1667"/>
                  <a:pt x="1036301" y="4601"/>
                </a:cubicBezTo>
                <a:cubicBezTo>
                  <a:pt x="1037501" y="7001"/>
                  <a:pt x="1038635" y="8435"/>
                  <a:pt x="1039701" y="8901"/>
                </a:cubicBezTo>
                <a:cubicBezTo>
                  <a:pt x="1040768" y="9368"/>
                  <a:pt x="1042835" y="9601"/>
                  <a:pt x="1045902" y="9601"/>
                </a:cubicBezTo>
                <a:lnTo>
                  <a:pt x="1123312" y="9601"/>
                </a:lnTo>
                <a:cubicBezTo>
                  <a:pt x="1128113" y="9601"/>
                  <a:pt x="1131246" y="9235"/>
                  <a:pt x="1132713" y="8501"/>
                </a:cubicBezTo>
                <a:cubicBezTo>
                  <a:pt x="1134180" y="7768"/>
                  <a:pt x="1135580" y="5868"/>
                  <a:pt x="1136914" y="2801"/>
                </a:cubicBezTo>
                <a:cubicBezTo>
                  <a:pt x="1137714" y="934"/>
                  <a:pt x="1138714" y="0"/>
                  <a:pt x="1139914" y="0"/>
                </a:cubicBezTo>
                <a:close/>
                <a:moveTo>
                  <a:pt x="501739" y="0"/>
                </a:moveTo>
                <a:cubicBezTo>
                  <a:pt x="503472" y="0"/>
                  <a:pt x="504339" y="1334"/>
                  <a:pt x="504339" y="4001"/>
                </a:cubicBezTo>
                <a:lnTo>
                  <a:pt x="503939" y="35605"/>
                </a:lnTo>
                <a:cubicBezTo>
                  <a:pt x="503939" y="37738"/>
                  <a:pt x="503406" y="38805"/>
                  <a:pt x="502339" y="38805"/>
                </a:cubicBezTo>
                <a:cubicBezTo>
                  <a:pt x="500872" y="38805"/>
                  <a:pt x="499672" y="36872"/>
                  <a:pt x="498739" y="33004"/>
                </a:cubicBezTo>
                <a:cubicBezTo>
                  <a:pt x="497272" y="26470"/>
                  <a:pt x="495471" y="21936"/>
                  <a:pt x="493338" y="19403"/>
                </a:cubicBezTo>
                <a:cubicBezTo>
                  <a:pt x="491204" y="16869"/>
                  <a:pt x="486604" y="15602"/>
                  <a:pt x="479536" y="15602"/>
                </a:cubicBezTo>
                <a:lnTo>
                  <a:pt x="454533" y="15602"/>
                </a:lnTo>
                <a:lnTo>
                  <a:pt x="454533" y="118615"/>
                </a:lnTo>
                <a:cubicBezTo>
                  <a:pt x="454533" y="122216"/>
                  <a:pt x="454966" y="124616"/>
                  <a:pt x="455833" y="125816"/>
                </a:cubicBezTo>
                <a:cubicBezTo>
                  <a:pt x="456700" y="127016"/>
                  <a:pt x="458534" y="127950"/>
                  <a:pt x="461334" y="128616"/>
                </a:cubicBezTo>
                <a:lnTo>
                  <a:pt x="476936" y="132017"/>
                </a:lnTo>
                <a:lnTo>
                  <a:pt x="476936" y="135217"/>
                </a:lnTo>
                <a:cubicBezTo>
                  <a:pt x="469868" y="134817"/>
                  <a:pt x="459467" y="134617"/>
                  <a:pt x="445732" y="134617"/>
                </a:cubicBezTo>
                <a:cubicBezTo>
                  <a:pt x="428130" y="134617"/>
                  <a:pt x="417728" y="134817"/>
                  <a:pt x="414528" y="135217"/>
                </a:cubicBezTo>
                <a:lnTo>
                  <a:pt x="414528" y="132017"/>
                </a:lnTo>
                <a:lnTo>
                  <a:pt x="428530" y="129216"/>
                </a:lnTo>
                <a:cubicBezTo>
                  <a:pt x="432397" y="128416"/>
                  <a:pt x="434931" y="127249"/>
                  <a:pt x="436131" y="125716"/>
                </a:cubicBezTo>
                <a:cubicBezTo>
                  <a:pt x="437331" y="124182"/>
                  <a:pt x="437931" y="121749"/>
                  <a:pt x="437931" y="118415"/>
                </a:cubicBezTo>
                <a:lnTo>
                  <a:pt x="437931" y="15602"/>
                </a:lnTo>
                <a:lnTo>
                  <a:pt x="413328" y="15602"/>
                </a:lnTo>
                <a:cubicBezTo>
                  <a:pt x="408927" y="15469"/>
                  <a:pt x="405327" y="16469"/>
                  <a:pt x="402527" y="18603"/>
                </a:cubicBezTo>
                <a:cubicBezTo>
                  <a:pt x="399726" y="20736"/>
                  <a:pt x="395659" y="25603"/>
                  <a:pt x="390325" y="33204"/>
                </a:cubicBezTo>
                <a:cubicBezTo>
                  <a:pt x="387925" y="36671"/>
                  <a:pt x="386191" y="38405"/>
                  <a:pt x="385124" y="38405"/>
                </a:cubicBezTo>
                <a:cubicBezTo>
                  <a:pt x="384458" y="38405"/>
                  <a:pt x="384124" y="37672"/>
                  <a:pt x="384124" y="36205"/>
                </a:cubicBezTo>
                <a:cubicBezTo>
                  <a:pt x="384124" y="34738"/>
                  <a:pt x="384458" y="32604"/>
                  <a:pt x="385124" y="29804"/>
                </a:cubicBezTo>
                <a:lnTo>
                  <a:pt x="391325" y="5401"/>
                </a:lnTo>
                <a:cubicBezTo>
                  <a:pt x="392259" y="1934"/>
                  <a:pt x="393259" y="200"/>
                  <a:pt x="394326" y="200"/>
                </a:cubicBezTo>
                <a:cubicBezTo>
                  <a:pt x="395259" y="200"/>
                  <a:pt x="396526" y="1667"/>
                  <a:pt x="398126" y="4601"/>
                </a:cubicBezTo>
                <a:cubicBezTo>
                  <a:pt x="399326" y="7001"/>
                  <a:pt x="400460" y="8435"/>
                  <a:pt x="401526" y="8901"/>
                </a:cubicBezTo>
                <a:cubicBezTo>
                  <a:pt x="402593" y="9368"/>
                  <a:pt x="404660" y="9601"/>
                  <a:pt x="407727" y="9601"/>
                </a:cubicBezTo>
                <a:lnTo>
                  <a:pt x="485137" y="9601"/>
                </a:lnTo>
                <a:cubicBezTo>
                  <a:pt x="489937" y="9601"/>
                  <a:pt x="493071" y="9235"/>
                  <a:pt x="494538" y="8501"/>
                </a:cubicBezTo>
                <a:cubicBezTo>
                  <a:pt x="496005" y="7768"/>
                  <a:pt x="497405" y="5868"/>
                  <a:pt x="498739" y="2801"/>
                </a:cubicBezTo>
                <a:cubicBezTo>
                  <a:pt x="499539" y="934"/>
                  <a:pt x="500539" y="0"/>
                  <a:pt x="501739" y="0"/>
                </a:cubicBezTo>
                <a:close/>
              </a:path>
            </a:pathLst>
          </a:custGeom>
          <a:solidFill>
            <a:srgbClr val="52522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25221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>
            <a:off x="1267728" y="289403"/>
            <a:ext cx="3729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2522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School of Transportation</a:t>
            </a:r>
            <a:endParaRPr lang="zh-CN" altLang="en-US" sz="2800" dirty="0">
              <a:solidFill>
                <a:srgbClr val="52522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84" name="图片 8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224" y="267626"/>
            <a:ext cx="995423" cy="91819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452124" y="6363893"/>
            <a:ext cx="11736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基于并行计算的大规模路网交通分配快速计算方法</a:t>
            </a:r>
            <a:endParaRPr lang="en-US" altLang="zh-CN" sz="20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3"/>
          </p:nvPr>
        </p:nvSpPr>
        <p:spPr>
          <a:xfrm>
            <a:off x="291661" y="6356350"/>
            <a:ext cx="1652754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16A734-61BE-4A3F-A96E-F3ED0424AC2F}" type="datetime1">
              <a:rPr lang="zh-CN" altLang="en-US" smtClean="0"/>
              <a:t>2024/1/31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8A77D-8947-4EC0-88FE-5F3766CC2769}" type="datetime1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2C5AE-D2A4-470C-AFD3-161BD78778A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224" y="267626"/>
            <a:ext cx="995423" cy="91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3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80B7A2-AC21-4CB4-B9D0-D961033109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32619" y="345069"/>
            <a:ext cx="10059272" cy="5890770"/>
          </a:xfrm>
          <a:prstGeom prst="rect">
            <a:avLst/>
          </a:prstGeom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1F61A23-E500-9431-FF28-32B287C0C39C}"/>
              </a:ext>
            </a:extLst>
          </p:cNvPr>
          <p:cNvGraphicFramePr>
            <a:graphicFrameLocks noGrp="1"/>
          </p:cNvGraphicFramePr>
          <p:nvPr/>
        </p:nvGraphicFramePr>
        <p:xfrm>
          <a:off x="1454292" y="211666"/>
          <a:ext cx="22998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927">
                  <a:extLst>
                    <a:ext uri="{9D8B030D-6E8A-4147-A177-3AD203B41FA5}">
                      <a16:colId xmlns:a16="http://schemas.microsoft.com/office/drawing/2014/main" val="923878982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22836855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colorPtr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20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4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5062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9DAA60B6-F1B0-805B-8180-B4956BE070BE}"/>
              </a:ext>
            </a:extLst>
          </p:cNvPr>
          <p:cNvGraphicFramePr>
            <a:graphicFrameLocks noGrp="1"/>
          </p:cNvGraphicFramePr>
          <p:nvPr/>
        </p:nvGraphicFramePr>
        <p:xfrm>
          <a:off x="1324983" y="4455530"/>
          <a:ext cx="22998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927">
                  <a:extLst>
                    <a:ext uri="{9D8B030D-6E8A-4147-A177-3AD203B41FA5}">
                      <a16:colId xmlns:a16="http://schemas.microsoft.com/office/drawing/2014/main" val="923878982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22836855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colorPtr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20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4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50624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FC1E6EBB-4D13-2BEA-34BA-5313845FD46C}"/>
              </a:ext>
            </a:extLst>
          </p:cNvPr>
          <p:cNvGraphicFramePr>
            <a:graphicFrameLocks noGrp="1"/>
          </p:cNvGraphicFramePr>
          <p:nvPr/>
        </p:nvGraphicFramePr>
        <p:xfrm>
          <a:off x="8113710" y="211666"/>
          <a:ext cx="22998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927">
                  <a:extLst>
                    <a:ext uri="{9D8B030D-6E8A-4147-A177-3AD203B41FA5}">
                      <a16:colId xmlns:a16="http://schemas.microsoft.com/office/drawing/2014/main" val="923878982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22836855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colorPtr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20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4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5062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4AA6AFF-95B0-4642-5E34-DA703841F474}"/>
              </a:ext>
            </a:extLst>
          </p:cNvPr>
          <p:cNvSpPr txBox="1"/>
          <p:nvPr/>
        </p:nvSpPr>
        <p:spPr>
          <a:xfrm>
            <a:off x="4424218" y="1459345"/>
            <a:ext cx="9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64A03A-BA2C-21AE-E895-4115F0BEEB69}"/>
              </a:ext>
            </a:extLst>
          </p:cNvPr>
          <p:cNvSpPr txBox="1"/>
          <p:nvPr/>
        </p:nvSpPr>
        <p:spPr>
          <a:xfrm>
            <a:off x="4424218" y="4608945"/>
            <a:ext cx="9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blue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形 10" descr="直箭头">
            <a:extLst>
              <a:ext uri="{FF2B5EF4-FFF2-40B4-BE49-F238E27FC236}">
                <a16:creationId xmlns:a16="http://schemas.microsoft.com/office/drawing/2014/main" id="{D6529E70-EA6E-40F4-B330-7C1805416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67893" y="793890"/>
            <a:ext cx="665455" cy="665455"/>
          </a:xfrm>
          <a:prstGeom prst="rect">
            <a:avLst/>
          </a:prstGeom>
        </p:spPr>
      </p:pic>
      <p:pic>
        <p:nvPicPr>
          <p:cNvPr id="12" name="图形 11" descr="直箭头">
            <a:extLst>
              <a:ext uri="{FF2B5EF4-FFF2-40B4-BE49-F238E27FC236}">
                <a16:creationId xmlns:a16="http://schemas.microsoft.com/office/drawing/2014/main" id="{6E194AC2-4E9C-0B87-73F9-0B44A8AEA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68822" y="5049902"/>
            <a:ext cx="665455" cy="665455"/>
          </a:xfrm>
          <a:prstGeom prst="rect">
            <a:avLst/>
          </a:prstGeom>
        </p:spPr>
      </p:pic>
      <p:pic>
        <p:nvPicPr>
          <p:cNvPr id="13" name="图形 12" descr="直箭头">
            <a:extLst>
              <a:ext uri="{FF2B5EF4-FFF2-40B4-BE49-F238E27FC236}">
                <a16:creationId xmlns:a16="http://schemas.microsoft.com/office/drawing/2014/main" id="{3AE8D919-7BB2-538A-966A-CA3AA7179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348313" y="800956"/>
            <a:ext cx="665455" cy="665455"/>
          </a:xfrm>
          <a:prstGeom prst="rect">
            <a:avLst/>
          </a:prstGeom>
        </p:spPr>
      </p:pic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FAF452F3-FF38-F913-CBF5-41D26152FBB2}"/>
              </a:ext>
            </a:extLst>
          </p:cNvPr>
          <p:cNvGraphicFramePr>
            <a:graphicFrameLocks noGrp="1"/>
          </p:cNvGraphicFramePr>
          <p:nvPr/>
        </p:nvGraphicFramePr>
        <p:xfrm>
          <a:off x="8436982" y="4266620"/>
          <a:ext cx="22998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927">
                  <a:extLst>
                    <a:ext uri="{9D8B030D-6E8A-4147-A177-3AD203B41FA5}">
                      <a16:colId xmlns:a16="http://schemas.microsoft.com/office/drawing/2014/main" val="923878982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22836855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colorPtr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20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4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50624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8EC97E4-BD13-4664-39AA-91281797A87D}"/>
              </a:ext>
            </a:extLst>
          </p:cNvPr>
          <p:cNvSpPr txBox="1"/>
          <p:nvPr/>
        </p:nvSpPr>
        <p:spPr>
          <a:xfrm>
            <a:off x="8119114" y="2199269"/>
            <a:ext cx="1451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black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形 15" descr="直箭头">
            <a:extLst>
              <a:ext uri="{FF2B5EF4-FFF2-40B4-BE49-F238E27FC236}">
                <a16:creationId xmlns:a16="http://schemas.microsoft.com/office/drawing/2014/main" id="{78FC619F-3962-3A0C-4B3A-B0CF92B90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549199" y="4860992"/>
            <a:ext cx="665455" cy="665455"/>
          </a:xfrm>
          <a:prstGeom prst="rect">
            <a:avLst/>
          </a:prstGeom>
        </p:spPr>
      </p:pic>
      <p:pic>
        <p:nvPicPr>
          <p:cNvPr id="17" name="图形 16" descr="直箭头">
            <a:extLst>
              <a:ext uri="{FF2B5EF4-FFF2-40B4-BE49-F238E27FC236}">
                <a16:creationId xmlns:a16="http://schemas.microsoft.com/office/drawing/2014/main" id="{B50167F8-D581-6C6E-3528-9C5244388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549199" y="5246442"/>
            <a:ext cx="665455" cy="665455"/>
          </a:xfrm>
          <a:prstGeom prst="rect">
            <a:avLst/>
          </a:prstGeom>
        </p:spPr>
      </p:pic>
      <p:pic>
        <p:nvPicPr>
          <p:cNvPr id="20" name="图形 19" descr="直箭头">
            <a:extLst>
              <a:ext uri="{FF2B5EF4-FFF2-40B4-BE49-F238E27FC236}">
                <a16:creationId xmlns:a16="http://schemas.microsoft.com/office/drawing/2014/main" id="{21F7D30F-8EEB-EECE-747E-DB40D9EA4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549199" y="5623061"/>
            <a:ext cx="665455" cy="66545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3AD5002-120B-9B8F-61B1-77EECAB3A4CB}"/>
              </a:ext>
            </a:extLst>
          </p:cNvPr>
          <p:cNvSpPr txBox="1"/>
          <p:nvPr/>
        </p:nvSpPr>
        <p:spPr>
          <a:xfrm>
            <a:off x="8136801" y="3681845"/>
            <a:ext cx="9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2FF1BE30-C925-5A85-6148-BF4AF359B332}"/>
              </a:ext>
            </a:extLst>
          </p:cNvPr>
          <p:cNvGraphicFramePr>
            <a:graphicFrameLocks noGrp="1"/>
          </p:cNvGraphicFramePr>
          <p:nvPr/>
        </p:nvGraphicFramePr>
        <p:xfrm>
          <a:off x="5249345" y="2430649"/>
          <a:ext cx="22998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927">
                  <a:extLst>
                    <a:ext uri="{9D8B030D-6E8A-4147-A177-3AD203B41FA5}">
                      <a16:colId xmlns:a16="http://schemas.microsoft.com/office/drawing/2014/main" val="923878982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22836855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colorPtr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20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4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50624"/>
                  </a:ext>
                </a:extLst>
              </a:tr>
            </a:tbl>
          </a:graphicData>
        </a:graphic>
      </p:graphicFrame>
      <p:pic>
        <p:nvPicPr>
          <p:cNvPr id="2" name="图形 1" descr="直箭头">
            <a:extLst>
              <a:ext uri="{FF2B5EF4-FFF2-40B4-BE49-F238E27FC236}">
                <a16:creationId xmlns:a16="http://schemas.microsoft.com/office/drawing/2014/main" id="{9F200404-8E76-5E15-A360-D8283C301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472726" y="3028006"/>
            <a:ext cx="665455" cy="665455"/>
          </a:xfrm>
          <a:prstGeom prst="rect">
            <a:avLst/>
          </a:prstGeom>
        </p:spPr>
      </p:pic>
      <p:pic>
        <p:nvPicPr>
          <p:cNvPr id="3" name="图形 2" descr="直箭头">
            <a:extLst>
              <a:ext uri="{FF2B5EF4-FFF2-40B4-BE49-F238E27FC236}">
                <a16:creationId xmlns:a16="http://schemas.microsoft.com/office/drawing/2014/main" id="{58B4997A-BE7D-61B5-723D-141BA59F6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472726" y="3413456"/>
            <a:ext cx="665455" cy="665455"/>
          </a:xfrm>
          <a:prstGeom prst="rect">
            <a:avLst/>
          </a:prstGeom>
        </p:spPr>
      </p:pic>
      <p:pic>
        <p:nvPicPr>
          <p:cNvPr id="10" name="图形 9" descr="直箭头">
            <a:extLst>
              <a:ext uri="{FF2B5EF4-FFF2-40B4-BE49-F238E27FC236}">
                <a16:creationId xmlns:a16="http://schemas.microsoft.com/office/drawing/2014/main" id="{14C7D197-F1B1-762A-3E38-DE60D0C46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472726" y="3790075"/>
            <a:ext cx="665455" cy="665455"/>
          </a:xfrm>
          <a:prstGeom prst="rect">
            <a:avLst/>
          </a:prstGeom>
        </p:spPr>
      </p:pic>
      <p:pic>
        <p:nvPicPr>
          <p:cNvPr id="18" name="图形 17" descr="直箭头">
            <a:extLst>
              <a:ext uri="{FF2B5EF4-FFF2-40B4-BE49-F238E27FC236}">
                <a16:creationId xmlns:a16="http://schemas.microsoft.com/office/drawing/2014/main" id="{601A8025-89C8-48DF-763A-19BE1F8D5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348312" y="1210246"/>
            <a:ext cx="665455" cy="66545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45A3804-C20B-2D8A-93BD-55BF3368F1B1}"/>
              </a:ext>
            </a:extLst>
          </p:cNvPr>
          <p:cNvSpPr txBox="1"/>
          <p:nvPr/>
        </p:nvSpPr>
        <p:spPr>
          <a:xfrm>
            <a:off x="8157986" y="2247576"/>
            <a:ext cx="95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blue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1BD96D09-E0F7-2FB1-B472-FE4AAE488243}"/>
              </a:ext>
            </a:extLst>
          </p:cNvPr>
          <p:cNvGraphicFramePr>
            <a:graphicFrameLocks noGrp="1"/>
          </p:cNvGraphicFramePr>
          <p:nvPr/>
        </p:nvGraphicFramePr>
        <p:xfrm>
          <a:off x="8436982" y="4266620"/>
          <a:ext cx="22998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927">
                  <a:extLst>
                    <a:ext uri="{9D8B030D-6E8A-4147-A177-3AD203B41FA5}">
                      <a16:colId xmlns:a16="http://schemas.microsoft.com/office/drawing/2014/main" val="923878982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22836855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colorPtr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20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4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50624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82D069FB-D19B-636F-121D-9DA765CED3EA}"/>
              </a:ext>
            </a:extLst>
          </p:cNvPr>
          <p:cNvSpPr txBox="1"/>
          <p:nvPr/>
        </p:nvSpPr>
        <p:spPr>
          <a:xfrm>
            <a:off x="7847097" y="3693461"/>
            <a:ext cx="1451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black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3E0ADC5F-F98E-6261-63AB-189801722B7A}"/>
              </a:ext>
            </a:extLst>
          </p:cNvPr>
          <p:cNvGraphicFramePr>
            <a:graphicFrameLocks noGrp="1"/>
          </p:cNvGraphicFramePr>
          <p:nvPr/>
        </p:nvGraphicFramePr>
        <p:xfrm>
          <a:off x="5249345" y="2424036"/>
          <a:ext cx="22998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927">
                  <a:extLst>
                    <a:ext uri="{9D8B030D-6E8A-4147-A177-3AD203B41FA5}">
                      <a16:colId xmlns:a16="http://schemas.microsoft.com/office/drawing/2014/main" val="923878982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22836855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colorPtr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20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4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50624"/>
                  </a:ext>
                </a:extLst>
              </a:tr>
            </a:tbl>
          </a:graphicData>
        </a:graphic>
      </p:graphicFrame>
      <p:pic>
        <p:nvPicPr>
          <p:cNvPr id="37" name="图形 36" descr="直箭头">
            <a:extLst>
              <a:ext uri="{FF2B5EF4-FFF2-40B4-BE49-F238E27FC236}">
                <a16:creationId xmlns:a16="http://schemas.microsoft.com/office/drawing/2014/main" id="{8611905E-5E4D-2EBC-A57E-C5542532E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472726" y="3010660"/>
            <a:ext cx="665455" cy="665455"/>
          </a:xfrm>
          <a:prstGeom prst="rect">
            <a:avLst/>
          </a:prstGeom>
        </p:spPr>
      </p:pic>
      <p:pic>
        <p:nvPicPr>
          <p:cNvPr id="38" name="图形 37" descr="直箭头">
            <a:extLst>
              <a:ext uri="{FF2B5EF4-FFF2-40B4-BE49-F238E27FC236}">
                <a16:creationId xmlns:a16="http://schemas.microsoft.com/office/drawing/2014/main" id="{12048081-303C-69CA-5BCE-ED98ADA4A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472726" y="3396110"/>
            <a:ext cx="665455" cy="665455"/>
          </a:xfrm>
          <a:prstGeom prst="rect">
            <a:avLst/>
          </a:prstGeom>
        </p:spPr>
      </p:pic>
      <p:pic>
        <p:nvPicPr>
          <p:cNvPr id="39" name="图形 38" descr="直箭头">
            <a:extLst>
              <a:ext uri="{FF2B5EF4-FFF2-40B4-BE49-F238E27FC236}">
                <a16:creationId xmlns:a16="http://schemas.microsoft.com/office/drawing/2014/main" id="{E299B846-DF9A-FF1E-753B-9F0410BA8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472726" y="3772729"/>
            <a:ext cx="665455" cy="665455"/>
          </a:xfrm>
          <a:prstGeom prst="rect">
            <a:avLst/>
          </a:prstGeom>
        </p:spPr>
      </p:pic>
      <p:graphicFrame>
        <p:nvGraphicFramePr>
          <p:cNvPr id="41" name="表格 4">
            <a:extLst>
              <a:ext uri="{FF2B5EF4-FFF2-40B4-BE49-F238E27FC236}">
                <a16:creationId xmlns:a16="http://schemas.microsoft.com/office/drawing/2014/main" id="{C9D324D7-19E4-68B9-92E5-A67C9ACBB3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42850" y="2387123"/>
          <a:ext cx="22998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927">
                  <a:extLst>
                    <a:ext uri="{9D8B030D-6E8A-4147-A177-3AD203B41FA5}">
                      <a16:colId xmlns:a16="http://schemas.microsoft.com/office/drawing/2014/main" val="923878982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22836855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colorPtr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20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4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50624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DD5A64CC-EC96-44E4-B831-C771754A1CD9}"/>
              </a:ext>
            </a:extLst>
          </p:cNvPr>
          <p:cNvSpPr txBox="1"/>
          <p:nvPr/>
        </p:nvSpPr>
        <p:spPr>
          <a:xfrm>
            <a:off x="5479918" y="1758822"/>
            <a:ext cx="1451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black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B87EC8-6FF2-4371-A29F-001582E1E95F}"/>
              </a:ext>
            </a:extLst>
          </p:cNvPr>
          <p:cNvSpPr/>
          <p:nvPr/>
        </p:nvSpPr>
        <p:spPr>
          <a:xfrm>
            <a:off x="11151373" y="236043"/>
            <a:ext cx="804315" cy="983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52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5" grpId="1"/>
      <p:bldP spid="21" grpId="0"/>
      <p:bldP spid="21" grpId="1"/>
      <p:bldP spid="21" grpId="2"/>
      <p:bldP spid="26" grpId="0"/>
      <p:bldP spid="29" grpId="0"/>
      <p:bldP spid="29" grpId="1"/>
      <p:bldP spid="4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宽屏</PresentationFormat>
  <Paragraphs>79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 Unicode MS</vt:lpstr>
      <vt:lpstr>华文仿宋</vt:lpstr>
      <vt:lpstr>宋体</vt:lpstr>
      <vt:lpstr>微软雅黑</vt:lpstr>
      <vt:lpstr>等线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KaiZhang</dc:creator>
  <cp:lastModifiedBy>KaiZhang</cp:lastModifiedBy>
  <cp:revision>1</cp:revision>
  <dcterms:created xsi:type="dcterms:W3CDTF">2024-01-31T09:28:03Z</dcterms:created>
  <dcterms:modified xsi:type="dcterms:W3CDTF">2024-01-31T09:28:12Z</dcterms:modified>
</cp:coreProperties>
</file>