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622</cp:revision>
  <dcterms:created xsi:type="dcterms:W3CDTF">2016-10-27T05:16:00Z</dcterms:created>
  <dcterms:modified xsi:type="dcterms:W3CDTF">2017-10-23T15:58:37Z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