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87" r:id="rId6"/>
    <p:sldId id="288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-&gt; git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简史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-&gt;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集中式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VS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分布式版本管理系统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-&gt;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安装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git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-&gt; git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的工作原理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-&gt;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创建本地仓库管理代码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9730" y="2863850"/>
            <a:ext cx="4834890" cy="2054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-&gt; gitHub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的基础使用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-&gt; gitHub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与本地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git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的通信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-&gt; </a:t>
            </a:r>
            <a:r>
              <a:rPr lang="zh-CN">
                <a:latin typeface="仿宋" panose="02010609060101010101" charset="-122"/>
                <a:ea typeface="仿宋" panose="02010609060101010101" charset="-122"/>
                <a:sym typeface="+mn-ea"/>
              </a:rPr>
              <a:t>团队协作开发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0250" y="2207895"/>
            <a:ext cx="2533650" cy="3028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演示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珠峰培训-JS基础知识公开课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team</cp:lastModifiedBy>
  <cp:revision>621</cp:revision>
  <dcterms:created xsi:type="dcterms:W3CDTF">2016-10-27T05:16:00Z</dcterms:created>
  <dcterms:modified xsi:type="dcterms:W3CDTF">2017-10-23T15:57:17Z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