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5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94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7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8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5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37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4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9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FDDC-CA2D-44A1-B7FE-B5470502F89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90CB-B6E4-4998-B364-58FBA7871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5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5" y="149290"/>
            <a:ext cx="11888870" cy="5834328"/>
          </a:xfrm>
          <a:prstGeom prst="rect">
            <a:avLst/>
          </a:prstGeom>
        </p:spPr>
      </p:pic>
      <p:sp>
        <p:nvSpPr>
          <p:cNvPr id="5" name="线形标注 2(带边框和强调线) 4"/>
          <p:cNvSpPr/>
          <p:nvPr/>
        </p:nvSpPr>
        <p:spPr>
          <a:xfrm>
            <a:off x="3947885" y="2119086"/>
            <a:ext cx="3135085" cy="609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569"/>
              <a:gd name="adj6" fmla="val -4286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用内联样式表将字体设置为微软雅黑、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18px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、红色</a:t>
            </a:r>
          </a:p>
        </p:txBody>
      </p:sp>
      <p:sp>
        <p:nvSpPr>
          <p:cNvPr id="6" name="线形标注 2(带边框和强调线) 5"/>
          <p:cNvSpPr/>
          <p:nvPr/>
        </p:nvSpPr>
        <p:spPr>
          <a:xfrm>
            <a:off x="8905351" y="365125"/>
            <a:ext cx="1846386" cy="609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475"/>
              <a:gd name="adj6" fmla="val -544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一级标题，居中</a:t>
            </a:r>
          </a:p>
        </p:txBody>
      </p:sp>
      <p:sp>
        <p:nvSpPr>
          <p:cNvPr id="8" name="线形标注 2(带边框和强调线) 7"/>
          <p:cNvSpPr/>
          <p:nvPr/>
        </p:nvSpPr>
        <p:spPr>
          <a:xfrm>
            <a:off x="1097363" y="110945"/>
            <a:ext cx="2516275" cy="8637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075"/>
              <a:gd name="adj6" fmla="val -2788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元素，用内部样式表将字体设置为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12px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#999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2(带边框和强调线) 8"/>
          <p:cNvSpPr/>
          <p:nvPr/>
        </p:nvSpPr>
        <p:spPr>
          <a:xfrm>
            <a:off x="8722527" y="3696494"/>
            <a:ext cx="3135085" cy="609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943"/>
              <a:gd name="adj6" fmla="val -156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图像宽度为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400px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，设置为靠右，文字环绕在左方和下方。</a:t>
            </a:r>
          </a:p>
        </p:txBody>
      </p:sp>
      <p:sp>
        <p:nvSpPr>
          <p:cNvPr id="10" name="线形标注 2(带边框和强调线) 9"/>
          <p:cNvSpPr/>
          <p:nvPr/>
        </p:nvSpPr>
        <p:spPr>
          <a:xfrm>
            <a:off x="3676582" y="3746552"/>
            <a:ext cx="3135085" cy="609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552"/>
              <a:gd name="adj6" fmla="val -4447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三级标题，用外部样式表将字体设置为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#30C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线形标注 2(带边框和强调线) 10"/>
          <p:cNvSpPr/>
          <p:nvPr/>
        </p:nvSpPr>
        <p:spPr>
          <a:xfrm>
            <a:off x="4753430" y="5165891"/>
            <a:ext cx="3135085" cy="609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6"/>
              <a:gd name="adj6" fmla="val -42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元素，用外部样式表将字体设置为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#30C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14px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线形标注 2(带边框和强调线) 11"/>
          <p:cNvSpPr/>
          <p:nvPr/>
        </p:nvSpPr>
        <p:spPr>
          <a:xfrm>
            <a:off x="1618345" y="2886158"/>
            <a:ext cx="2058237" cy="609600"/>
          </a:xfrm>
          <a:prstGeom prst="accentBorderCallout2">
            <a:avLst>
              <a:gd name="adj1" fmla="val 18750"/>
              <a:gd name="adj2" fmla="val -8333"/>
              <a:gd name="adj3" fmla="val 22047"/>
              <a:gd name="adj4" fmla="val -14744"/>
              <a:gd name="adj5" fmla="val -35756"/>
              <a:gd name="adj6" fmla="val -3421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都有首行缩进</a:t>
            </a:r>
          </a:p>
        </p:txBody>
      </p:sp>
      <p:sp>
        <p:nvSpPr>
          <p:cNvPr id="13" name="线形标注 2(带边框和强调线) 12"/>
          <p:cNvSpPr/>
          <p:nvPr/>
        </p:nvSpPr>
        <p:spPr>
          <a:xfrm>
            <a:off x="5888474" y="1285221"/>
            <a:ext cx="1194496" cy="609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459"/>
              <a:gd name="adj6" fmla="val -566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水平线</a:t>
            </a:r>
          </a:p>
        </p:txBody>
      </p:sp>
    </p:spTree>
    <p:extLst>
      <p:ext uri="{BB962C8B-B14F-4D97-AF65-F5344CB8AC3E}">
        <p14:creationId xmlns:p14="http://schemas.microsoft.com/office/powerpoint/2010/main" val="17557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5125"/>
            <a:ext cx="11887200" cy="5576935"/>
          </a:xfrm>
          <a:prstGeom prst="rect">
            <a:avLst/>
          </a:prstGeom>
        </p:spPr>
      </p:pic>
      <p:sp>
        <p:nvSpPr>
          <p:cNvPr id="5" name="线形标注 2(带边框和强调线) 4"/>
          <p:cNvSpPr/>
          <p:nvPr/>
        </p:nvSpPr>
        <p:spPr>
          <a:xfrm>
            <a:off x="5509008" y="6076997"/>
            <a:ext cx="3393832" cy="609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272"/>
              <a:gd name="adj6" fmla="val -5335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改为自己的姓名，例如作者普通软工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班孙宁</a:t>
            </a:r>
          </a:p>
        </p:txBody>
      </p:sp>
    </p:spTree>
    <p:extLst>
      <p:ext uri="{BB962C8B-B14F-4D97-AF65-F5344CB8AC3E}">
        <p14:creationId xmlns:p14="http://schemas.microsoft.com/office/powerpoint/2010/main" val="200399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100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86139</dc:creator>
  <cp:lastModifiedBy>58236530@qq.com</cp:lastModifiedBy>
  <cp:revision>7</cp:revision>
  <dcterms:created xsi:type="dcterms:W3CDTF">2020-09-22T03:59:15Z</dcterms:created>
  <dcterms:modified xsi:type="dcterms:W3CDTF">2025-09-26T07:54:54Z</dcterms:modified>
</cp:coreProperties>
</file>