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68DD-73F4-C6BA-127A-8E949F107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D4E2FA-7818-D199-A893-1B05E566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00E92-4882-1E3E-2310-94686DE0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020BB-89E8-96F0-C29A-1A0FFD10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3FD3B-79B3-9E81-DDDB-E46D4304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77258-7E03-4846-B1A1-3F4BCB08637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324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C2D9-DCB1-E674-6B30-B8688DC7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36BB5-FD88-9637-AF59-5F6E8FD00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D54BE-AA92-6772-105D-BF4F1677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631D1-0E56-3E9E-229C-813C4A49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A2B10-144F-4911-2264-D0826AA1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917D-F530-4E92-A24F-9215BB7747C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860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D69FB2-9E07-C057-F993-CDB6E0642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FDF49-7B48-4AE7-6276-0A94A979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89CD6-EAA7-F20E-E2B9-8CEE7690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4CEF9-817E-2D6D-2A16-3AAB1722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2FA14-C3EF-204D-F754-4F57FF72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8FB0B-A947-4A5D-BD8C-4D098300A95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96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0F76-4F24-BBC8-AF7A-F850BF90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C0BE9-27CC-2D1B-BFE9-5143524E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1813C-C11E-2E8C-FC74-D4213E9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1A4A4-69AC-3602-0E15-E6146209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0AA16-1C70-1AEB-D88E-CF7CD85E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36150-27C8-4E80-846D-88DFF2FD0D6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083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06723-2B78-204C-0B4E-D00E4F8D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889E5-1C59-B4DD-831A-C1C5597F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351F5-46CF-A3C9-1681-EB377638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17D2F-A835-9283-741A-63437E65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98026-FD9F-8212-0FBF-3F74E012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D7E81-0455-45C2-AECF-3C8807E686E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36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3480-A10B-D88A-4B1F-78C6205C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CF960-1E6A-AC2F-2C60-ADCF379BA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DF4B3-A685-4E57-BEE7-FEFC4F20F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75547-40A0-17D8-AE64-67F99A28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05B8-783B-1956-CCE5-F1F45CF8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3A052-3599-E438-F5B0-2A454074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13D3B-B90B-4872-93E2-371BA91E56F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910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1359C-5D7E-1BCE-A14D-EC5CADCB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83034-BCF4-F49A-85B7-BEBCD9FC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BFEFA-BFFE-6C6E-B970-ACFFFD82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6F8EDB-74BC-503D-86A7-D8FE491D9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0A4BD7-927E-83D4-E7B0-6383A2589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4290E3-D5B9-119A-7AC5-FB3FEFA0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B71C3-368E-317D-98B5-36DDE46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6374D-3371-0BC2-5BF8-A625F525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1A073-E360-4C85-ACF7-031DE8FD98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66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0E077-4611-B44E-7EC7-E346A24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8E9C79-F07C-6823-77C9-D2F5660E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827F4-CBE7-8ACD-E3D4-8EC809B0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D15D7F-5DE8-7248-3EA8-F6E1607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1A80F-0FAD-4800-976E-3CBF07CFA61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19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4392F7-BACE-0F29-A8BC-5AC18A6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2AC38D-87C4-1A6C-8115-B61C0716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706E1-AF0A-32F4-7114-95E3325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B4E95-B0EE-408D-B896-5E07E4FC729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32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BFB86-3DE9-93A7-43FB-ACF09101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6BA40-A13A-508A-2333-AF3BEA99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6D768-70F9-FD7E-D55B-D5AEC0066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6978B-C7D6-959B-96A6-39FFAF51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510CD5-6F18-E6DB-C22C-3CA6E4ED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5B716-D94E-74FA-412B-D8F4137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ABD22-BEDF-4A96-8DAD-9864FB52176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471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D2D4-1B99-DD9B-B5DA-12B9650F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FECD4-C136-540C-20CF-19C8D2A3B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564EA-800D-986F-CF84-40CB171D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22B68-0EA9-A743-20DB-5AB60CE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DD1D6-82B4-F016-0DE2-51CB5F14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8B365-57E2-9A3C-2038-DBE8B00A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CFCE3-711A-4309-9B45-43B2DE52799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826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A5EB22-F0F7-94CF-8DF9-85F670317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3EA151-F912-B666-DF10-18574C644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DCB0FD-E962-922E-0208-DD14127A32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8C8C53-8BEA-B9CE-7CAD-2B337953EC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B7AC06E-47E9-0B6F-97E3-5506A3C443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056F96-BD71-4F0F-BEF2-78C40B8055E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onfont.cn/collections/detail?spm=a313x.7781069.0.da5a778a4&amp;cid=2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8E11C1-A788-F5A5-93C8-96D6BBAC1443}"/>
              </a:ext>
            </a:extLst>
          </p:cNvPr>
          <p:cNvSpPr txBox="1"/>
          <p:nvPr/>
        </p:nvSpPr>
        <p:spPr>
          <a:xfrm>
            <a:off x="755576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B1B63337-9E8A-8106-267B-7F0A184A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90510"/>
            <a:ext cx="1718135" cy="3717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图片 15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844B3F94-6789-FFAC-0F4F-8549F7EDA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17" y="1890511"/>
            <a:ext cx="1718135" cy="3717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图片 16" descr="文本&#10;&#10;中度可信度描述已自动生成">
            <a:extLst>
              <a:ext uri="{FF2B5EF4-FFF2-40B4-BE49-F238E27FC236}">
                <a16:creationId xmlns:a16="http://schemas.microsoft.com/office/drawing/2014/main" id="{256DFF07-8068-1E49-0666-F2DABB3C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56" y="1890511"/>
            <a:ext cx="1718135" cy="3717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 descr="图片包含 文本&#10;&#10;描述已自动生成">
            <a:extLst>
              <a:ext uri="{FF2B5EF4-FFF2-40B4-BE49-F238E27FC236}">
                <a16:creationId xmlns:a16="http://schemas.microsoft.com/office/drawing/2014/main" id="{720ABC52-0EDE-6220-4DB9-450BB4FD2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36" y="1890511"/>
            <a:ext cx="1718135" cy="3717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7E3731-41B6-0DA9-B537-DBB0DE0C5024}"/>
              </a:ext>
            </a:extLst>
          </p:cNvPr>
          <p:cNvSpPr txBox="1"/>
          <p:nvPr/>
        </p:nvSpPr>
        <p:spPr>
          <a:xfrm>
            <a:off x="755576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AD437EB3-7837-B7ED-CC98-8D4485E53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772816"/>
            <a:ext cx="380377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B7C5E84C-6F31-F601-8960-4433A2C46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40" y="1772816"/>
            <a:ext cx="17609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1B42D57E-2F5E-4019-2B16-21986B9C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1668560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5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7E3731-41B6-0DA9-B537-DBB0DE0C5024}"/>
              </a:ext>
            </a:extLst>
          </p:cNvPr>
          <p:cNvSpPr txBox="1"/>
          <p:nvPr/>
        </p:nvSpPr>
        <p:spPr>
          <a:xfrm>
            <a:off x="755576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pic>
        <p:nvPicPr>
          <p:cNvPr id="5" name="图片 4" descr="电子设备的屏幕&#10;&#10;描述已自动生成">
            <a:extLst>
              <a:ext uri="{FF2B5EF4-FFF2-40B4-BE49-F238E27FC236}">
                <a16:creationId xmlns:a16="http://schemas.microsoft.com/office/drawing/2014/main" id="{B81590CA-F4A4-8257-00C9-B56C8070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FA38F117-8599-45C8-E8BD-412FCFA47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30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 descr="手机屏幕的截图&#10;&#10;描述已自动生成">
            <a:extLst>
              <a:ext uri="{FF2B5EF4-FFF2-40B4-BE49-F238E27FC236}">
                <a16:creationId xmlns:a16="http://schemas.microsoft.com/office/drawing/2014/main" id="{F05960FC-FC25-7EBE-1C84-8D90E6CB7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49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 descr="电子设备的屏幕&#10;&#10;中度可信度描述已自动生成">
            <a:extLst>
              <a:ext uri="{FF2B5EF4-FFF2-40B4-BE49-F238E27FC236}">
                <a16:creationId xmlns:a16="http://schemas.microsoft.com/office/drawing/2014/main" id="{F5AE2D83-A89B-8616-B5C9-01EBA6E91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68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 descr="图形用户界面, 应用程序&#10;&#10;描述已自动生成">
            <a:extLst>
              <a:ext uri="{FF2B5EF4-FFF2-40B4-BE49-F238E27FC236}">
                <a16:creationId xmlns:a16="http://schemas.microsoft.com/office/drawing/2014/main" id="{2AF290CB-7BF2-E63F-C334-D88DD71A8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36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1C952-4260-9C06-E9E1-9B4DEC60CCED}"/>
              </a:ext>
            </a:extLst>
          </p:cNvPr>
          <p:cNvSpPr txBox="1"/>
          <p:nvPr/>
        </p:nvSpPr>
        <p:spPr>
          <a:xfrm>
            <a:off x="755576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功能设计</a:t>
            </a:r>
          </a:p>
        </p:txBody>
      </p:sp>
    </p:spTree>
    <p:extLst>
      <p:ext uri="{BB962C8B-B14F-4D97-AF65-F5344CB8AC3E}">
        <p14:creationId xmlns:p14="http://schemas.microsoft.com/office/powerpoint/2010/main" val="40142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1C952-4260-9C06-E9E1-9B4DEC60CCED}"/>
              </a:ext>
            </a:extLst>
          </p:cNvPr>
          <p:cNvSpPr txBox="1"/>
          <p:nvPr/>
        </p:nvSpPr>
        <p:spPr>
          <a:xfrm>
            <a:off x="755576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临时资源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0FF258-D6B9-0E3C-6146-B5AA00DDC820}"/>
              </a:ext>
            </a:extLst>
          </p:cNvPr>
          <p:cNvSpPr txBox="1"/>
          <p:nvPr/>
        </p:nvSpPr>
        <p:spPr>
          <a:xfrm>
            <a:off x="1475656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01503A-4FC9-89F8-8590-F0A4CEE323F7}"/>
              </a:ext>
            </a:extLst>
          </p:cNvPr>
          <p:cNvSpPr txBox="1"/>
          <p:nvPr/>
        </p:nvSpPr>
        <p:spPr>
          <a:xfrm>
            <a:off x="1309574" y="1366438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、图标：</a:t>
            </a:r>
            <a:r>
              <a:rPr lang="en-US" altLang="zh-CN" dirty="0" err="1">
                <a:hlinkClick r:id="rId2"/>
              </a:rPr>
              <a:t>iconfont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阿里巴巴矢量图标库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62412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18</Words>
  <Application>Microsoft Office PowerPoint</Application>
  <PresentationFormat>全屏显示(4:3)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zyc</dc:creator>
  <cp:lastModifiedBy>Zheng Hank</cp:lastModifiedBy>
  <cp:revision>13</cp:revision>
  <dcterms:created xsi:type="dcterms:W3CDTF">2016-12-02T08:56:59Z</dcterms:created>
  <dcterms:modified xsi:type="dcterms:W3CDTF">2022-06-22T12:09:51Z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