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268DD-73F4-C6BA-127A-8E949F107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D4E2FA-7818-D199-A893-1B05E566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C00E92-4882-1E3E-2310-94686DE09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B020BB-89E8-96F0-C29A-1A0FFD10B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3FD3B-79B3-9E81-DDDB-E46D4304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77258-7E03-4846-B1A1-3F4BCB08637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2324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6C2D9-DCB1-E674-6B30-B8688DC7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A36BB5-FD88-9637-AF59-5F6E8FD00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AD54BE-AA92-6772-105D-BF4F1677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3631D1-0E56-3E9E-229C-813C4A49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6A2B10-144F-4911-2264-D0826AA1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08917D-F530-4E92-A24F-9215BB7747C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4860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D69FB2-9E07-C057-F993-CDB6E0642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CFDF49-7B48-4AE7-6276-0A94A9797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F89CD6-EAA7-F20E-E2B9-8CEE7690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14CEF9-817E-2D6D-2A16-3AAB17221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92FA14-C3EF-204D-F754-4F57FF72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98FB0B-A947-4A5D-BD8C-4D098300A95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2961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80F76-4F24-BBC8-AF7A-F850BF90B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C0BE9-27CC-2D1B-BFE9-5143524EB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1813C-C11E-2E8C-FC74-D4213E90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81A4A4-69AC-3602-0E15-E6146209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0AA16-1C70-1AEB-D88E-CF7CD85E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F36150-27C8-4E80-846D-88DFF2FD0D6A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8083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06723-2B78-204C-0B4E-D00E4F8D1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B889E5-1C59-B4DD-831A-C1C5597FC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F351F5-46CF-A3C9-1681-EB377638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317D2F-A835-9283-741A-63437E65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898026-FD9F-8212-0FBF-3F74E012C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5D7E81-0455-45C2-AECF-3C8807E686EA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366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83480-A10B-D88A-4B1F-78C6205CB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FCF960-1E6A-AC2F-2C60-ADCF379BA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4DF4B3-A685-4E57-BEE7-FEFC4F20F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A75547-40A0-17D8-AE64-67F99A28B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E405B8-783B-1956-CCE5-F1F45CF8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C3A052-3599-E438-F5B0-2A454074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B13D3B-B90B-4872-93E2-371BA91E56F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29106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1359C-5D7E-1BCE-A14D-EC5CADCB7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683034-BCF4-F49A-85B7-BEBCD9FC3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ABFEFA-BFFE-6C6E-B970-ACFFFD826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6F8EDB-74BC-503D-86A7-D8FE491D9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0A4BD7-927E-83D4-E7B0-6383A25893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4290E3-D5B9-119A-7AC5-FB3FEFA0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9B71C3-368E-317D-98B5-36DDE46D8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B6374D-3371-0BC2-5BF8-A625F525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C1A073-E360-4C85-ACF7-031DE8FD98E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5660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0E077-4611-B44E-7EC7-E346A248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8E9C79-F07C-6823-77C9-D2F5660EF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E827F4-CBE7-8ACD-E3D4-8EC809B06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D15D7F-5DE8-7248-3EA8-F6E16070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31A80F-0FAD-4800-976E-3CBF07CFA61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1191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4392F7-BACE-0F29-A8BC-5AC18A69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2AC38D-87C4-1A6C-8115-B61C07162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F706E1-AF0A-32F4-7114-95E33250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CB4E95-B0EE-408D-B896-5E07E4FC729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1322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BFB86-3DE9-93A7-43FB-ACF091017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E6BA40-A13A-508A-2333-AF3BEA99A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96D768-70F9-FD7E-D55B-D5AEC0066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06978B-C7D6-959B-96A6-39FFAF51F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510CD5-6F18-E6DB-C22C-3CA6E4ED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55B716-D94E-74FA-412B-D8F4137DF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2ABD22-BEDF-4A96-8DAD-9864FB52176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2471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1D2D4-1B99-DD9B-B5DA-12B9650FA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0FECD4-C136-540C-20CF-19C8D2A3B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E564EA-800D-986F-CF84-40CB171D7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22B68-0EA9-A743-20DB-5AB60CE1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4DD1D6-82B4-F016-0DE2-51CB5F14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28B365-57E2-9A3C-2038-DBE8B00A9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CFCE3-711A-4309-9B45-43B2DE52799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8826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4A5EB22-F0F7-94CF-8DF9-85F670317D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83EA151-F912-B666-DF10-18574C644E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CDCB0FD-E962-922E-0208-DD14127A328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98C8C53-8BEA-B9CE-7CAD-2B337953EC1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B7AC06E-47E9-0B6F-97E3-5506A3C4435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3056F96-BD71-4F0F-BEF2-78C40B8055EE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58E11C1-A788-F5A5-93C8-96D6BBAC1443}"/>
              </a:ext>
            </a:extLst>
          </p:cNvPr>
          <p:cNvSpPr txBox="1"/>
          <p:nvPr/>
        </p:nvSpPr>
        <p:spPr>
          <a:xfrm>
            <a:off x="755576" y="5486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UI</a:t>
            </a:r>
            <a:r>
              <a:rPr lang="zh-CN" altLang="en-US" dirty="0"/>
              <a:t>设计</a:t>
            </a:r>
          </a:p>
        </p:txBody>
      </p:sp>
      <p:pic>
        <p:nvPicPr>
          <p:cNvPr id="9" name="图片 8" descr="图形用户界面, 应用程序&#10;&#10;描述已自动生成">
            <a:extLst>
              <a:ext uri="{FF2B5EF4-FFF2-40B4-BE49-F238E27FC236}">
                <a16:creationId xmlns:a16="http://schemas.microsoft.com/office/drawing/2014/main" id="{B1B63337-9E8A-8106-267B-7F0A184AD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90510"/>
            <a:ext cx="1718135" cy="37170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图片 15" descr="图形用户界面, 文本, 应用程序, 聊天或短信&#10;&#10;描述已自动生成">
            <a:extLst>
              <a:ext uri="{FF2B5EF4-FFF2-40B4-BE49-F238E27FC236}">
                <a16:creationId xmlns:a16="http://schemas.microsoft.com/office/drawing/2014/main" id="{844B3F94-6789-FFAC-0F4F-8549F7EDA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717" y="1890511"/>
            <a:ext cx="1718135" cy="37170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图片 16" descr="文本&#10;&#10;中度可信度描述已自动生成">
            <a:extLst>
              <a:ext uri="{FF2B5EF4-FFF2-40B4-BE49-F238E27FC236}">
                <a16:creationId xmlns:a16="http://schemas.microsoft.com/office/drawing/2014/main" id="{256DFF07-8068-1E49-0666-F2DABB3CE0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956" y="1890511"/>
            <a:ext cx="1718135" cy="37170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图片 17" descr="图片包含 文本&#10;&#10;描述已自动生成">
            <a:extLst>
              <a:ext uri="{FF2B5EF4-FFF2-40B4-BE49-F238E27FC236}">
                <a16:creationId xmlns:a16="http://schemas.microsoft.com/office/drawing/2014/main" id="{720ABC52-0EDE-6220-4DB9-450BB4FD2A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336" y="1890511"/>
            <a:ext cx="1718135" cy="37170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27E3731-41B6-0DA9-B537-DBB0DE0C5024}"/>
              </a:ext>
            </a:extLst>
          </p:cNvPr>
          <p:cNvSpPr txBox="1"/>
          <p:nvPr/>
        </p:nvSpPr>
        <p:spPr>
          <a:xfrm>
            <a:off x="755576" y="5486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UI</a:t>
            </a:r>
            <a:r>
              <a:rPr lang="zh-CN" altLang="en-US" dirty="0"/>
              <a:t>设计</a:t>
            </a:r>
          </a:p>
        </p:txBody>
      </p:sp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AD437EB3-7837-B7ED-CC98-8D4485E53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7" y="1772816"/>
            <a:ext cx="3803773" cy="36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 descr="图形用户界面&#10;&#10;描述已自动生成">
            <a:extLst>
              <a:ext uri="{FF2B5EF4-FFF2-40B4-BE49-F238E27FC236}">
                <a16:creationId xmlns:a16="http://schemas.microsoft.com/office/drawing/2014/main" id="{B7C5E84C-6F31-F601-8960-4433A2C46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40" y="1772816"/>
            <a:ext cx="1760914" cy="36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 descr="图形用户界面, 应用程序&#10;&#10;描述已自动生成">
            <a:extLst>
              <a:ext uri="{FF2B5EF4-FFF2-40B4-BE49-F238E27FC236}">
                <a16:creationId xmlns:a16="http://schemas.microsoft.com/office/drawing/2014/main" id="{1B42D57E-2F5E-4019-2B16-21986B9C6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72816"/>
            <a:ext cx="1668560" cy="36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3854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27E3731-41B6-0DA9-B537-DBB0DE0C5024}"/>
              </a:ext>
            </a:extLst>
          </p:cNvPr>
          <p:cNvSpPr txBox="1"/>
          <p:nvPr/>
        </p:nvSpPr>
        <p:spPr>
          <a:xfrm>
            <a:off x="755576" y="5486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UI</a:t>
            </a:r>
            <a:r>
              <a:rPr lang="zh-CN" altLang="en-US" dirty="0"/>
              <a:t>设计</a:t>
            </a:r>
          </a:p>
        </p:txBody>
      </p:sp>
      <p:pic>
        <p:nvPicPr>
          <p:cNvPr id="5" name="图片 4" descr="电子设备的屏幕&#10;&#10;描述已自动生成">
            <a:extLst>
              <a:ext uri="{FF2B5EF4-FFF2-40B4-BE49-F238E27FC236}">
                <a16:creationId xmlns:a16="http://schemas.microsoft.com/office/drawing/2014/main" id="{B81590CA-F4A4-8257-00C9-B56C80704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772816"/>
            <a:ext cx="1663393" cy="36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 descr="图形用户界面&#10;&#10;中度可信度描述已自动生成">
            <a:extLst>
              <a:ext uri="{FF2B5EF4-FFF2-40B4-BE49-F238E27FC236}">
                <a16:creationId xmlns:a16="http://schemas.microsoft.com/office/drawing/2014/main" id="{FA38F117-8599-45C8-E8BD-412FCFA47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630" y="1772816"/>
            <a:ext cx="1663393" cy="36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图片 10" descr="手机屏幕的截图&#10;&#10;描述已自动生成">
            <a:extLst>
              <a:ext uri="{FF2B5EF4-FFF2-40B4-BE49-F238E27FC236}">
                <a16:creationId xmlns:a16="http://schemas.microsoft.com/office/drawing/2014/main" id="{F05960FC-FC25-7EBE-1C84-8D90E6CB72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949" y="1772816"/>
            <a:ext cx="1663393" cy="36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图片 12" descr="电子设备的屏幕&#10;&#10;中度可信度描述已自动生成">
            <a:extLst>
              <a:ext uri="{FF2B5EF4-FFF2-40B4-BE49-F238E27FC236}">
                <a16:creationId xmlns:a16="http://schemas.microsoft.com/office/drawing/2014/main" id="{F5AE2D83-A89B-8616-B5C9-01EBA6E916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268" y="1772816"/>
            <a:ext cx="1663393" cy="36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图片 14" descr="图形用户界面, 应用程序&#10;&#10;描述已自动生成">
            <a:extLst>
              <a:ext uri="{FF2B5EF4-FFF2-40B4-BE49-F238E27FC236}">
                <a16:creationId xmlns:a16="http://schemas.microsoft.com/office/drawing/2014/main" id="{2AF290CB-7BF2-E63F-C334-D88DD71A8E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7" y="1772816"/>
            <a:ext cx="1663393" cy="36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3364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71C952-4260-9C06-E9E1-9B4DEC60CCED}"/>
              </a:ext>
            </a:extLst>
          </p:cNvPr>
          <p:cNvSpPr txBox="1"/>
          <p:nvPr/>
        </p:nvSpPr>
        <p:spPr>
          <a:xfrm>
            <a:off x="755576" y="5486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功能设计</a:t>
            </a:r>
          </a:p>
        </p:txBody>
      </p:sp>
    </p:spTree>
    <p:extLst>
      <p:ext uri="{BB962C8B-B14F-4D97-AF65-F5344CB8AC3E}">
        <p14:creationId xmlns:p14="http://schemas.microsoft.com/office/powerpoint/2010/main" val="401420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71C952-4260-9C06-E9E1-9B4DEC60CCED}"/>
              </a:ext>
            </a:extLst>
          </p:cNvPr>
          <p:cNvSpPr txBox="1"/>
          <p:nvPr/>
        </p:nvSpPr>
        <p:spPr>
          <a:xfrm>
            <a:off x="755576" y="5486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临时资源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E0FF258-D6B9-0E3C-6146-B5AA00DDC820}"/>
              </a:ext>
            </a:extLst>
          </p:cNvPr>
          <p:cNvSpPr txBox="1"/>
          <p:nvPr/>
        </p:nvSpPr>
        <p:spPr>
          <a:xfrm>
            <a:off x="1475656" y="1556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01503A-4FC9-89F8-8590-F0A4CEE323F7}"/>
              </a:ext>
            </a:extLst>
          </p:cNvPr>
          <p:cNvSpPr txBox="1"/>
          <p:nvPr/>
        </p:nvSpPr>
        <p:spPr>
          <a:xfrm>
            <a:off x="1309574" y="1366438"/>
            <a:ext cx="7078850" cy="4006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、图标：</a:t>
            </a:r>
            <a:r>
              <a:rPr lang="en-US" altLang="zh-CN" dirty="0"/>
              <a:t>https://www.iconfont.cn/collections/detail?spm=a313x.7781069.0.da5a778a4&amp;cid=22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、图标：</a:t>
            </a:r>
            <a:r>
              <a:rPr lang="en-US" altLang="zh-CN" dirty="0"/>
              <a:t>https://www.iconfont.cn/collections/detail?spm=a313x.7781069.0.da5a778a4&amp;cid=33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、图标，有限查看</a:t>
            </a:r>
            <a:endParaRPr lang="en-US" altLang="zh-CN" dirty="0"/>
          </a:p>
          <a:p>
            <a:r>
              <a:rPr lang="en-US" altLang="zh-CN" dirty="0"/>
              <a:t>https://www.iconfont.cn/collections/detail?spm=a313x.7781069.0.da5a778a4&amp;cid=37569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CSS</a:t>
            </a:r>
            <a:r>
              <a:rPr lang="zh-CN" altLang="en-US" dirty="0"/>
              <a:t>中</a:t>
            </a:r>
            <a:r>
              <a:rPr lang="en-US" altLang="zh-CN" dirty="0"/>
              <a:t>filter</a:t>
            </a:r>
            <a:r>
              <a:rPr lang="zh-CN" altLang="en-US" dirty="0"/>
              <a:t>学习：自己百度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5624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71C952-4260-9C06-E9E1-9B4DEC60CCED}"/>
              </a:ext>
            </a:extLst>
          </p:cNvPr>
          <p:cNvSpPr txBox="1"/>
          <p:nvPr/>
        </p:nvSpPr>
        <p:spPr>
          <a:xfrm>
            <a:off x="755576" y="5486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任务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E0FF258-D6B9-0E3C-6146-B5AA00DDC820}"/>
              </a:ext>
            </a:extLst>
          </p:cNvPr>
          <p:cNvSpPr txBox="1"/>
          <p:nvPr/>
        </p:nvSpPr>
        <p:spPr>
          <a:xfrm>
            <a:off x="1475656" y="1556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01503A-4FC9-89F8-8590-F0A4CEE323F7}"/>
              </a:ext>
            </a:extLst>
          </p:cNvPr>
          <p:cNvSpPr txBox="1"/>
          <p:nvPr/>
        </p:nvSpPr>
        <p:spPr>
          <a:xfrm>
            <a:off x="1309574" y="1366438"/>
            <a:ext cx="7078850" cy="4006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2022-07-05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、优化首页播放的逻辑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、增加苹果锁屏页面的下一首播放逻辑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、对接</a:t>
            </a:r>
            <a:r>
              <a:rPr lang="en-US" altLang="zh-CN" dirty="0"/>
              <a:t>COS</a:t>
            </a:r>
            <a:r>
              <a:rPr lang="zh-CN" altLang="en-US" dirty="0"/>
              <a:t>的</a:t>
            </a:r>
            <a:r>
              <a:rPr lang="en-US" altLang="zh-CN"/>
              <a:t>API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73075952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130</Words>
  <Application>Microsoft Office PowerPoint</Application>
  <PresentationFormat>全屏显示(4:3)</PresentationFormat>
  <Paragraphs>15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Arial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zyc</dc:creator>
  <cp:lastModifiedBy>Zheng Hank</cp:lastModifiedBy>
  <cp:revision>25</cp:revision>
  <dcterms:created xsi:type="dcterms:W3CDTF">2016-12-02T08:56:59Z</dcterms:created>
  <dcterms:modified xsi:type="dcterms:W3CDTF">2022-07-04T15:00:55Z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