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Open Sans Light"/>
      <p:regular r:id="rId6"/>
      <p:bold r:id="rId7"/>
      <p:italic r:id="rId8"/>
      <p:boldItalic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Light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Light-regular.fntdata"/><Relationship Id="rId7" Type="http://schemas.openxmlformats.org/officeDocument/2006/relationships/font" Target="fonts/OpenSansLight-bold.fntdata"/><Relationship Id="rId8" Type="http://schemas.openxmlformats.org/officeDocument/2006/relationships/font" Target="fonts/OpenSans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508000" y="712800"/>
            <a:ext cx="1117123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 4" id="16" name="Google Shape;16;p2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- High Content">
  <p:cSld name="Two Content - High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508000" y="712800"/>
            <a:ext cx="1117123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6215063" y="1528764"/>
            <a:ext cx="5464175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sz="1400"/>
            </a:lvl1pPr>
            <a:lvl2pPr indent="-30416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■"/>
              <a:defRPr sz="1400"/>
            </a:lvl2pPr>
            <a:lvl3pPr indent="-29527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■"/>
              <a:defRPr sz="1400"/>
            </a:lvl3pPr>
            <a:lvl4pPr indent="-29527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■"/>
              <a:defRPr sz="1400"/>
            </a:lvl4pPr>
            <a:lvl5pPr indent="-2857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sz="1200"/>
            </a:lvl5pPr>
            <a:lvl6pPr indent="-280987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Noto Sans Symbols"/>
              <a:buChar char="■"/>
              <a:defRPr sz="11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2" type="body"/>
          </p:nvPr>
        </p:nvSpPr>
        <p:spPr>
          <a:xfrm>
            <a:off x="508000" y="1528762"/>
            <a:ext cx="5468938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sz="1400"/>
            </a:lvl1pPr>
            <a:lvl2pPr indent="-30416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■"/>
              <a:defRPr sz="1400"/>
            </a:lvl2pPr>
            <a:lvl3pPr indent="-29527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■"/>
              <a:defRPr sz="1400"/>
            </a:lvl3pPr>
            <a:lvl4pPr indent="-29527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■"/>
              <a:defRPr sz="1400"/>
            </a:lvl4pPr>
            <a:lvl5pPr indent="-2857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sz="1200"/>
            </a:lvl5pPr>
            <a:lvl6pPr indent="-280987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Noto Sans Symbols"/>
              <a:buChar char="■"/>
              <a:defRPr sz="11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Rectangle 4" id="116" name="Google Shape;116;p11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 6" id="117" name="Google Shape;117;p11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1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119" name="Google Shape;119;p11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120" name="Google Shape;120;p11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Graphs">
  <p:cSld name="4 Graph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509312" y="6201069"/>
            <a:ext cx="5543051" cy="158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65"/>
              <a:buNone/>
              <a:defRPr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508000" y="712800"/>
            <a:ext cx="11171237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2" type="body"/>
          </p:nvPr>
        </p:nvSpPr>
        <p:spPr>
          <a:xfrm>
            <a:off x="508000" y="4199574"/>
            <a:ext cx="5468938" cy="234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3" type="body"/>
          </p:nvPr>
        </p:nvSpPr>
        <p:spPr>
          <a:xfrm>
            <a:off x="508000" y="3864611"/>
            <a:ext cx="5468938" cy="26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6" name="Google Shape;126;p12"/>
          <p:cNvCxnSpPr/>
          <p:nvPr/>
        </p:nvCxnSpPr>
        <p:spPr>
          <a:xfrm>
            <a:off x="508000" y="4141370"/>
            <a:ext cx="5468938" cy="941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2"/>
          <p:cNvSpPr/>
          <p:nvPr>
            <p:ph idx="4" type="chart"/>
          </p:nvPr>
        </p:nvSpPr>
        <p:spPr>
          <a:xfrm>
            <a:off x="508000" y="4456229"/>
            <a:ext cx="5468938" cy="1623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8" name="Google Shape;128;p12"/>
          <p:cNvCxnSpPr/>
          <p:nvPr/>
        </p:nvCxnSpPr>
        <p:spPr>
          <a:xfrm flipH="1" rot="10800000">
            <a:off x="508000" y="5966640"/>
            <a:ext cx="5468938" cy="188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2"/>
          <p:cNvSpPr txBox="1"/>
          <p:nvPr>
            <p:ph idx="5" type="body"/>
          </p:nvPr>
        </p:nvSpPr>
        <p:spPr>
          <a:xfrm>
            <a:off x="508000" y="1863726"/>
            <a:ext cx="5468938" cy="234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6" type="body"/>
          </p:nvPr>
        </p:nvSpPr>
        <p:spPr>
          <a:xfrm>
            <a:off x="508000" y="1528763"/>
            <a:ext cx="5468938" cy="26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1" name="Google Shape;131;p12"/>
          <p:cNvCxnSpPr/>
          <p:nvPr/>
        </p:nvCxnSpPr>
        <p:spPr>
          <a:xfrm>
            <a:off x="508000" y="1805522"/>
            <a:ext cx="5468938" cy="941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2"/>
          <p:cNvSpPr/>
          <p:nvPr>
            <p:ph idx="7" type="chart"/>
          </p:nvPr>
        </p:nvSpPr>
        <p:spPr>
          <a:xfrm>
            <a:off x="508000" y="2120382"/>
            <a:ext cx="5468938" cy="1623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3" name="Google Shape;133;p12"/>
          <p:cNvCxnSpPr/>
          <p:nvPr/>
        </p:nvCxnSpPr>
        <p:spPr>
          <a:xfrm flipH="1" rot="10800000">
            <a:off x="508000" y="3732357"/>
            <a:ext cx="5468938" cy="188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2"/>
          <p:cNvSpPr txBox="1"/>
          <p:nvPr>
            <p:ph idx="8" type="body"/>
          </p:nvPr>
        </p:nvSpPr>
        <p:spPr>
          <a:xfrm>
            <a:off x="6215063" y="4199574"/>
            <a:ext cx="5464175" cy="234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9" type="body"/>
          </p:nvPr>
        </p:nvSpPr>
        <p:spPr>
          <a:xfrm>
            <a:off x="6215063" y="3864611"/>
            <a:ext cx="5464175" cy="26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6" name="Google Shape;136;p12"/>
          <p:cNvCxnSpPr/>
          <p:nvPr/>
        </p:nvCxnSpPr>
        <p:spPr>
          <a:xfrm>
            <a:off x="6215063" y="4141387"/>
            <a:ext cx="5464175" cy="914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2"/>
          <p:cNvSpPr/>
          <p:nvPr>
            <p:ph idx="13" type="chart"/>
          </p:nvPr>
        </p:nvSpPr>
        <p:spPr>
          <a:xfrm>
            <a:off x="6215063" y="4456229"/>
            <a:ext cx="5464175" cy="1623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8" name="Google Shape;138;p12"/>
          <p:cNvCxnSpPr/>
          <p:nvPr/>
        </p:nvCxnSpPr>
        <p:spPr>
          <a:xfrm flipH="1" rot="10800000">
            <a:off x="6215063" y="5966657"/>
            <a:ext cx="5464175" cy="1829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2"/>
          <p:cNvSpPr txBox="1"/>
          <p:nvPr>
            <p:ph idx="14" type="body"/>
          </p:nvPr>
        </p:nvSpPr>
        <p:spPr>
          <a:xfrm>
            <a:off x="6215063" y="1863726"/>
            <a:ext cx="5464175" cy="234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5" type="body"/>
          </p:nvPr>
        </p:nvSpPr>
        <p:spPr>
          <a:xfrm>
            <a:off x="6215063" y="1528763"/>
            <a:ext cx="5464175" cy="26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  <a:defRPr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1" name="Google Shape;141;p12"/>
          <p:cNvCxnSpPr/>
          <p:nvPr/>
        </p:nvCxnSpPr>
        <p:spPr>
          <a:xfrm>
            <a:off x="6215063" y="1805539"/>
            <a:ext cx="5464175" cy="914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2"/>
          <p:cNvSpPr/>
          <p:nvPr>
            <p:ph idx="16" type="chart"/>
          </p:nvPr>
        </p:nvSpPr>
        <p:spPr>
          <a:xfrm>
            <a:off x="6215063" y="2120382"/>
            <a:ext cx="5464175" cy="1623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3" name="Google Shape;143;p12"/>
          <p:cNvCxnSpPr/>
          <p:nvPr/>
        </p:nvCxnSpPr>
        <p:spPr>
          <a:xfrm>
            <a:off x="6089108" y="3730543"/>
            <a:ext cx="5265195" cy="2448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Rectangle 4" id="144" name="Google Shape;144;p12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 6" id="145" name="Google Shape;145;p12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2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147" name="Google Shape;147;p12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148" name="Google Shape;148;p12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/>
          <p:nvPr/>
        </p:nvSpPr>
        <p:spPr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&lt;Shell Yellow Bar&gt;" id="151" name="Google Shape;151;p13" title="&lt;Shell Yellow Bar&gt;"/>
          <p:cNvSpPr/>
          <p:nvPr/>
        </p:nvSpPr>
        <p:spPr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 txBox="1"/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  <a:defRPr b="0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  <a:defRPr sz="2400"/>
            </a:lvl2pPr>
            <a:lvl3pPr indent="-22860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indent="-22860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indent="-22860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indent="-228600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indent="-228600" lvl="6" marL="32004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7pPr>
            <a:lvl8pPr indent="-228600" lvl="7" marL="36576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8pPr>
            <a:lvl9pPr indent="-228600" lvl="8" marL="41148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9pPr>
          </a:lstStyle>
          <a:p/>
        </p:txBody>
      </p:sp>
      <p:sp>
        <p:nvSpPr>
          <p:cNvPr id="154" name="Google Shape;154;p13"/>
          <p:cNvSpPr txBox="1"/>
          <p:nvPr>
            <p:ph idx="2" type="body"/>
          </p:nvPr>
        </p:nvSpPr>
        <p:spPr>
          <a:xfrm>
            <a:off x="7402833" y="1924112"/>
            <a:ext cx="4274842" cy="2930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ts val="17000"/>
              <a:buNone/>
              <a:defRPr sz="20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Rectangle 4" id="155" name="Google Shape;155;p13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&lt;COMPANY_NAME&gt;" id="156" name="Google Shape;156;p13"/>
          <p:cNvSpPr txBox="1"/>
          <p:nvPr/>
        </p:nvSpPr>
        <p:spPr>
          <a:xfrm>
            <a:off x="512259" y="6469199"/>
            <a:ext cx="336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of Shell Global Solutions B.V.</a:t>
            </a:r>
            <a:endParaRPr/>
          </a:p>
        </p:txBody>
      </p:sp>
      <p:sp>
        <p:nvSpPr>
          <p:cNvPr descr="Rectangle 6" id="157" name="Google Shape;157;p13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8" name="Google Shape;158;p13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159" name="Google Shape;159;p13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160" name="Google Shape;160;p13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with Image">
  <p:cSld name="Section Header with Imag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4"/>
          <p:cNvGrpSpPr/>
          <p:nvPr/>
        </p:nvGrpSpPr>
        <p:grpSpPr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3" name="Google Shape;163;p14"/>
            <p:cNvSpPr/>
            <p:nvPr/>
          </p:nvSpPr>
          <p:spPr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&lt;Shell Yellow Bar&gt;" id="164" name="Google Shape;164;p14" title="&lt;Shell Yellow Bar&gt;"/>
            <p:cNvSpPr/>
            <p:nvPr/>
          </p:nvSpPr>
          <p:spPr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14"/>
          <p:cNvSpPr/>
          <p:nvPr/>
        </p:nvSpPr>
        <p:spPr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ctangle 6" id="166" name="Google Shape;166;p14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7" name="Google Shape;167;p14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4"/>
          <p:cNvSpPr/>
          <p:nvPr>
            <p:ph idx="2" type="pic"/>
          </p:nvPr>
        </p:nvSpPr>
        <p:spPr>
          <a:xfrm>
            <a:off x="0" y="1"/>
            <a:ext cx="12194723" cy="4866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13"/>
              <a:buFont typeface="Noto Sans Symbols"/>
              <a:buNone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14"/>
          <p:cNvSpPr txBox="1"/>
          <p:nvPr>
            <p:ph type="ctrTitle"/>
          </p:nvPr>
        </p:nvSpPr>
        <p:spPr>
          <a:xfrm>
            <a:off x="1145875" y="4028766"/>
            <a:ext cx="6177756" cy="865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idx="1" type="subTitle"/>
          </p:nvPr>
        </p:nvSpPr>
        <p:spPr>
          <a:xfrm>
            <a:off x="1145875" y="5092242"/>
            <a:ext cx="6177756" cy="770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Rectangle 4" id="171" name="Google Shape;171;p14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172" name="Google Shape;172;p14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173" name="Google Shape;173;p14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 - Full Screen image">
  <p:cSld name="Quotation - Full Screen imag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>
            <p:ph idx="2" type="pic"/>
          </p:nvPr>
        </p:nvSpPr>
        <p:spPr>
          <a:xfrm>
            <a:off x="0" y="0"/>
            <a:ext cx="1219438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13"/>
              <a:buFont typeface="Noto Sans Symbols"/>
              <a:buNone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Rectangle 4" id="176" name="Google Shape;176;p15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 6" id="177" name="Google Shape;177;p15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8" name="Google Shape;178;p15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&lt;IGNORE&gt;" id="179" name="Google Shape;179;p15" title="&lt;IGNORE&gt;"/>
          <p:cNvSpPr txBox="1"/>
          <p:nvPr>
            <p:ph idx="1" type="body"/>
          </p:nvPr>
        </p:nvSpPr>
        <p:spPr>
          <a:xfrm>
            <a:off x="513179" y="1438480"/>
            <a:ext cx="11166561" cy="2861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90"/>
              <a:buNone/>
              <a:defRPr b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DRAFT_TAG_0xFFE3" id="180" name="Google Shape;180;p15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181" name="Google Shape;181;p15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/>
          <p:nvPr/>
        </p:nvSpPr>
        <p:spPr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&lt;Shell Yellow Bar&gt;" id="184" name="Google Shape;184;p16" title="&lt;Shell Yellow Bar&gt;"/>
          <p:cNvSpPr/>
          <p:nvPr/>
        </p:nvSpPr>
        <p:spPr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  <a:defRPr b="0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  <a:defRPr sz="2400"/>
            </a:lvl2pPr>
            <a:lvl3pPr indent="-22860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indent="-22860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indent="-22860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indent="-228600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indent="-228600" lvl="6" marL="32004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7pPr>
            <a:lvl8pPr indent="-228600" lvl="7" marL="36576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8pPr>
            <a:lvl9pPr indent="-228600" lvl="8" marL="41148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9pPr>
          </a:lstStyle>
          <a:p/>
        </p:txBody>
      </p:sp>
      <p:sp>
        <p:nvSpPr>
          <p:cNvPr descr="Rectangle 4" id="187" name="Google Shape;187;p16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&lt;COMPANY_NAME&gt;" id="188" name="Google Shape;188;p16"/>
          <p:cNvSpPr txBox="1"/>
          <p:nvPr/>
        </p:nvSpPr>
        <p:spPr>
          <a:xfrm>
            <a:off x="512259" y="6469199"/>
            <a:ext cx="336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of Shell Global Solutions B.V.</a:t>
            </a:r>
            <a:endParaRPr/>
          </a:p>
        </p:txBody>
      </p:sp>
      <p:sp>
        <p:nvSpPr>
          <p:cNvPr descr="Rectangle 6" id="189" name="Google Shape;189;p16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16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1" name="Google Shape;191;p16"/>
          <p:cNvGrpSpPr/>
          <p:nvPr/>
        </p:nvGrpSpPr>
        <p:grpSpPr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192" name="Google Shape;192;p16"/>
            <p:cNvSpPr/>
            <p:nvPr/>
          </p:nvSpPr>
          <p:spPr>
            <a:xfrm>
              <a:off x="6450013" y="2557463"/>
              <a:ext cx="2005013" cy="1917700"/>
            </a:xfrm>
            <a:custGeom>
              <a:rect b="b" l="l" r="r" t="t"/>
              <a:pathLst>
                <a:path extrusionOk="0" h="331" w="346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8426451" y="2586038"/>
              <a:ext cx="1441450" cy="1814513"/>
            </a:xfrm>
            <a:custGeom>
              <a:rect b="b" l="l" r="r" t="t"/>
              <a:pathLst>
                <a:path extrusionOk="0" h="313" w="249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9821863" y="2614613"/>
              <a:ext cx="1825625" cy="1751013"/>
            </a:xfrm>
            <a:custGeom>
              <a:rect b="b" l="l" r="r" t="t"/>
              <a:pathLst>
                <a:path extrusionOk="0" h="1103" w="1150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 4" id="197" name="Google Shape;197;p17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 6" id="198" name="Google Shape;198;p17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descr="&lt;COMPANY_NAME&gt;&#10;" id="199" name="Google Shape;199;p17"/>
          <p:cNvSpPr txBox="1"/>
          <p:nvPr/>
        </p:nvSpPr>
        <p:spPr>
          <a:xfrm>
            <a:off x="512259" y="6469199"/>
            <a:ext cx="336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of Shell Global Solutions B.V.</a:t>
            </a:r>
            <a:endParaRPr/>
          </a:p>
        </p:txBody>
      </p:sp>
      <p:sp>
        <p:nvSpPr>
          <p:cNvPr descr="DRAFT_TAG_0xFFE3" id="200" name="Google Shape;200;p17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201" name="Google Shape;201;p17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(Mandatory)" showMasterSp="0">
  <p:cSld name="End Slide (Mandatory)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0208" y="1257010"/>
            <a:ext cx="4316400" cy="43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&amp; Text V1">
  <p:cSld name="Header &amp; Text V1"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19"/>
          <p:cNvCxnSpPr/>
          <p:nvPr/>
        </p:nvCxnSpPr>
        <p:spPr>
          <a:xfrm>
            <a:off x="-5600" y="6341884"/>
            <a:ext cx="12203200" cy="0"/>
          </a:xfrm>
          <a:prstGeom prst="straightConnector1">
            <a:avLst/>
          </a:prstGeom>
          <a:noFill/>
          <a:ln cap="flat" cmpd="sng" w="76200">
            <a:solidFill>
              <a:srgbClr val="02B3E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6" name="Google Shape;20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168" y="6507804"/>
            <a:ext cx="1376200" cy="24083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11513869" y="6553200"/>
            <a:ext cx="514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buClr>
                <a:srgbClr val="2D3D4A"/>
              </a:buClr>
              <a:buSzPts val="1200"/>
              <a:buFont typeface="Open Sans Light"/>
              <a:buNone/>
              <a:defRPr sz="1200">
                <a:solidFill>
                  <a:srgbClr val="2D3D4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l">
              <a:buClr>
                <a:srgbClr val="2D3D4A"/>
              </a:buClr>
              <a:buSzPts val="1200"/>
              <a:buFont typeface="Open Sans Light"/>
              <a:buNone/>
              <a:defRPr sz="1200">
                <a:solidFill>
                  <a:srgbClr val="2D3D4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l">
              <a:buClr>
                <a:srgbClr val="2D3D4A"/>
              </a:buClr>
              <a:buSzPts val="1200"/>
              <a:buFont typeface="Open Sans Light"/>
              <a:buNone/>
              <a:defRPr sz="1200">
                <a:solidFill>
                  <a:srgbClr val="2D3D4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l">
              <a:buClr>
                <a:srgbClr val="2D3D4A"/>
              </a:buClr>
              <a:buSzPts val="1200"/>
              <a:buFont typeface="Open Sans Light"/>
              <a:buNone/>
              <a:defRPr sz="1200">
                <a:solidFill>
                  <a:srgbClr val="2D3D4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l">
              <a:buClr>
                <a:srgbClr val="2D3D4A"/>
              </a:buClr>
              <a:buSzPts val="1200"/>
              <a:buFont typeface="Open Sans Light"/>
              <a:buNone/>
              <a:defRPr sz="1200">
                <a:solidFill>
                  <a:srgbClr val="2D3D4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l">
              <a:buClr>
                <a:srgbClr val="2D3D4A"/>
              </a:buClr>
              <a:buSzPts val="1200"/>
              <a:buFont typeface="Open Sans Light"/>
              <a:buNone/>
              <a:defRPr sz="1200">
                <a:solidFill>
                  <a:srgbClr val="2D3D4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l">
              <a:buClr>
                <a:srgbClr val="2D3D4A"/>
              </a:buClr>
              <a:buSzPts val="1200"/>
              <a:buFont typeface="Open Sans Light"/>
              <a:buNone/>
              <a:defRPr sz="1200">
                <a:solidFill>
                  <a:srgbClr val="2D3D4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l">
              <a:buClr>
                <a:srgbClr val="2D3D4A"/>
              </a:buClr>
              <a:buSzPts val="1200"/>
              <a:buFont typeface="Open Sans Light"/>
              <a:buNone/>
              <a:defRPr sz="1200">
                <a:solidFill>
                  <a:srgbClr val="2D3D4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l">
              <a:buClr>
                <a:srgbClr val="2D3D4A"/>
              </a:buClr>
              <a:buSzPts val="1200"/>
              <a:buFont typeface="Open Sans Light"/>
              <a:buNone/>
              <a:defRPr sz="1200">
                <a:solidFill>
                  <a:srgbClr val="2D3D4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19"/>
          <p:cNvSpPr txBox="1"/>
          <p:nvPr>
            <p:ph type="title"/>
          </p:nvPr>
        </p:nvSpPr>
        <p:spPr>
          <a:xfrm>
            <a:off x="4579433" y="6553167"/>
            <a:ext cx="6898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900"/>
              <a:buFont typeface="Open Sans Light"/>
              <a:buNone/>
              <a:defRPr i="0" sz="1200" u="none" cap="none" strike="noStrike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900"/>
              <a:buFont typeface="Open Sans Light"/>
              <a:buNone/>
              <a:defRPr i="0" sz="1200" u="none" cap="none" strike="noStrike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900"/>
              <a:buFont typeface="Open Sans Light"/>
              <a:buNone/>
              <a:defRPr i="0" sz="1200" u="none" cap="none" strike="noStrike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900"/>
              <a:buFont typeface="Open Sans Light"/>
              <a:buNone/>
              <a:defRPr i="0" sz="1200" u="none" cap="none" strike="noStrike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900"/>
              <a:buFont typeface="Open Sans Light"/>
              <a:buNone/>
              <a:defRPr i="0" sz="1200" u="none" cap="none" strike="noStrike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900"/>
              <a:buFont typeface="Open Sans Light"/>
              <a:buNone/>
              <a:defRPr i="0" sz="1200" u="none" cap="none" strike="noStrike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900"/>
              <a:buFont typeface="Open Sans Light"/>
              <a:buNone/>
              <a:defRPr i="0" sz="1200" u="none" cap="none" strike="noStrike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900"/>
              <a:buFont typeface="Open Sans Light"/>
              <a:buNone/>
              <a:defRPr i="0" sz="1200" u="none" cap="none" strike="noStrike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900"/>
              <a:buFont typeface="Open Sans Light"/>
              <a:buNone/>
              <a:defRPr i="0" sz="1200" u="none" cap="none" strike="noStrike">
                <a:solidFill>
                  <a:srgbClr val="2E3D4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2" type="title"/>
          </p:nvPr>
        </p:nvSpPr>
        <p:spPr>
          <a:xfrm>
            <a:off x="708767" y="922533"/>
            <a:ext cx="10774800" cy="8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None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None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None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None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None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None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None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None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None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3" type="title"/>
          </p:nvPr>
        </p:nvSpPr>
        <p:spPr>
          <a:xfrm>
            <a:off x="708767" y="1974533"/>
            <a:ext cx="10774800" cy="1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AutoNum type="arabicPeriod"/>
              <a:defRPr i="0" sz="2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AutoNum type="alphaLcPeriod"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AutoNum type="romanLcPeriod"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AutoNum type="arabicPeriod"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AutoNum type="alphaLcPeriod"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AutoNum type="romanLcPeriod"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AutoNum type="arabicPeriod"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AutoNum type="alphaLcPeriod"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E6"/>
              </a:buClr>
              <a:buSzPts val="2600"/>
              <a:buFont typeface="Open Sans Light"/>
              <a:buAutoNum type="romanLcPeriod"/>
              <a:defRPr i="0" sz="3466" u="none" cap="none" strike="noStrike">
                <a:solidFill>
                  <a:srgbClr val="00B2E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381001" y="1828802"/>
            <a:ext cx="8572500" cy="468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  <a:defRPr/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–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0480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type="title"/>
          </p:nvPr>
        </p:nvSpPr>
        <p:spPr>
          <a:xfrm>
            <a:off x="508000" y="712800"/>
            <a:ext cx="11171238" cy="75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779490" y="951614"/>
            <a:ext cx="9899747" cy="9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779490" y="3310197"/>
            <a:ext cx="9899747" cy="7498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Noto Sans Symbols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1779490" y="4588235"/>
            <a:ext cx="7810528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3" type="body"/>
          </p:nvPr>
        </p:nvSpPr>
        <p:spPr>
          <a:xfrm>
            <a:off x="1779490" y="4840064"/>
            <a:ext cx="7810528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&lt;COMPANY_NAME&gt;&#10;" id="23" name="Google Shape;23;p3"/>
          <p:cNvSpPr txBox="1"/>
          <p:nvPr/>
        </p:nvSpPr>
        <p:spPr>
          <a:xfrm>
            <a:off x="512259" y="6469199"/>
            <a:ext cx="336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of Shell Global Solutions B.V.</a:t>
            </a:r>
            <a:endParaRPr/>
          </a:p>
        </p:txBody>
      </p:sp>
      <p:sp>
        <p:nvSpPr>
          <p:cNvPr descr="Rectangle 6" id="24" name="Google Shape;24;p3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descr="&lt;Shell Yellow Bar&gt;" id="25" name="Google Shape;25;p3" title="&lt;Shell Yellow Bar&gt;"/>
          <p:cNvSpPr/>
          <p:nvPr/>
        </p:nvSpPr>
        <p:spPr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CTEN.pn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000" y="645968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ctangle 4" id="27" name="Google Shape;27;p3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29" name="Google Shape;29;p3"/>
          <p:cNvSpPr txBox="1"/>
          <p:nvPr/>
        </p:nvSpPr>
        <p:spPr>
          <a:xfrm>
            <a:off x="10874106" y="134032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30" name="Google Shape;30;p3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98">
          <p15:clr>
            <a:srgbClr val="FBAE40"/>
          </p15:clr>
        </p15:guide>
        <p15:guide id="2" pos="7357">
          <p15:clr>
            <a:srgbClr val="FBAE40"/>
          </p15:clr>
        </p15:guide>
        <p15:guide id="3" pos="1121">
          <p15:clr>
            <a:srgbClr val="FBAE40"/>
          </p15:clr>
        </p15:guide>
        <p15:guide id="4" orient="horz" pos="4074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Option 2" showMasterSp="0">
  <p:cSld name="Title Slide - Option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type="ctrTitle"/>
          </p:nvPr>
        </p:nvSpPr>
        <p:spPr>
          <a:xfrm>
            <a:off x="1779490" y="950400"/>
            <a:ext cx="9899747" cy="9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779490" y="3310197"/>
            <a:ext cx="4831323" cy="7498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Noto Sans Symbols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1779490" y="4588235"/>
            <a:ext cx="487092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3" type="body"/>
          </p:nvPr>
        </p:nvSpPr>
        <p:spPr>
          <a:xfrm>
            <a:off x="1779490" y="4840063"/>
            <a:ext cx="4870924" cy="4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&lt;COMPANY_NAME&gt;" id="37" name="Google Shape;37;p4"/>
          <p:cNvSpPr txBox="1"/>
          <p:nvPr/>
        </p:nvSpPr>
        <p:spPr>
          <a:xfrm>
            <a:off x="512259" y="6469199"/>
            <a:ext cx="336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of Shell Global Solutions B.V.</a:t>
            </a:r>
            <a:endParaRPr/>
          </a:p>
        </p:txBody>
      </p:sp>
      <p:sp>
        <p:nvSpPr>
          <p:cNvPr descr="Rectangle 6" id="38" name="Google Shape;38;p4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descr="&lt;Shell Yellow Bar&gt;" id="39" name="Google Shape;39;p4" title="&lt;Shell Yellow Bar&gt;"/>
          <p:cNvSpPr/>
          <p:nvPr/>
        </p:nvSpPr>
        <p:spPr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CTEN.png"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000" y="645968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/>
          <p:nvPr>
            <p:ph idx="4" type="pic"/>
          </p:nvPr>
        </p:nvSpPr>
        <p:spPr>
          <a:xfrm>
            <a:off x="6848418" y="2795384"/>
            <a:ext cx="4830819" cy="3049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13"/>
              <a:buFont typeface="Noto Sans Symbols"/>
              <a:buNone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Rectangle 4" id="42" name="Google Shape;42;p4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44" name="Google Shape;44;p4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45" name="Google Shape;45;p4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Option 3" showMasterSp="0">
  <p:cSld name="Title Slide - Option 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48" name="Google Shape;48;p5"/>
            <p:cNvSpPr/>
            <p:nvPr/>
          </p:nvSpPr>
          <p:spPr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&lt;Shell Yellow Bar&gt;" id="49" name="Google Shape;49;p5" title="&lt;Shell Yellow Bar&gt;"/>
            <p:cNvSpPr/>
            <p:nvPr/>
          </p:nvSpPr>
          <p:spPr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CTEN.png" id="50" name="Google Shape;50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44114" y="3678108"/>
              <a:ext cx="1465237" cy="14652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5"/>
          <p:cNvSpPr/>
          <p:nvPr>
            <p:ph idx="2" type="pic"/>
          </p:nvPr>
        </p:nvSpPr>
        <p:spPr>
          <a:xfrm>
            <a:off x="0" y="1"/>
            <a:ext cx="12194723" cy="4866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13"/>
              <a:buFont typeface="Noto Sans Symbols"/>
              <a:buNone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&lt;COMPANY_NAME&gt;" id="52" name="Google Shape;52;p5"/>
          <p:cNvSpPr txBox="1"/>
          <p:nvPr/>
        </p:nvSpPr>
        <p:spPr>
          <a:xfrm>
            <a:off x="760379" y="6462713"/>
            <a:ext cx="336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of Shell Global Solutions B.V.</a:t>
            </a:r>
            <a:endParaRPr/>
          </a:p>
        </p:txBody>
      </p:sp>
      <p:sp>
        <p:nvSpPr>
          <p:cNvPr descr="Rectangle 6" id="53" name="Google Shape;53;p5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5"/>
          <p:cNvSpPr txBox="1"/>
          <p:nvPr>
            <p:ph type="ctrTitle"/>
          </p:nvPr>
        </p:nvSpPr>
        <p:spPr>
          <a:xfrm>
            <a:off x="2175500" y="4003696"/>
            <a:ext cx="5179738" cy="83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2175500" y="5120640"/>
            <a:ext cx="5179738" cy="3724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3" type="body"/>
          </p:nvPr>
        </p:nvSpPr>
        <p:spPr>
          <a:xfrm>
            <a:off x="2175500" y="5666465"/>
            <a:ext cx="5187731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4" type="body"/>
          </p:nvPr>
        </p:nvSpPr>
        <p:spPr>
          <a:xfrm>
            <a:off x="2175500" y="5923869"/>
            <a:ext cx="5187731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Rectangle 4" id="58" name="Google Shape;58;p5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60" name="Google Shape;60;p5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61" name="Google Shape;61;p5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Option 4" showMasterSp="0">
  <p:cSld name="Title Slide - Option 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>
            <p:ph idx="2" type="pic"/>
          </p:nvPr>
        </p:nvSpPr>
        <p:spPr>
          <a:xfrm>
            <a:off x="0" y="0"/>
            <a:ext cx="12194723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13"/>
              <a:buFont typeface="Noto Sans Symbols"/>
              <a:buNone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4" name="Google Shape;64;p6"/>
          <p:cNvGrpSpPr/>
          <p:nvPr/>
        </p:nvGrpSpPr>
        <p:grpSpPr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65" name="Google Shape;65;p6"/>
            <p:cNvSpPr/>
            <p:nvPr/>
          </p:nvSpPr>
          <p:spPr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&lt;Shell Yellow Bar&gt;" id="66" name="Google Shape;66;p6" title="&lt;Shell Yellow Bar&gt;"/>
            <p:cNvSpPr/>
            <p:nvPr/>
          </p:nvSpPr>
          <p:spPr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CTEN.png" id="67" name="Google Shape;67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44114" y="3678108"/>
              <a:ext cx="1465237" cy="14652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descr="&lt;COMPANY_NAME&gt;" id="68" name="Google Shape;68;p6"/>
          <p:cNvSpPr txBox="1"/>
          <p:nvPr/>
        </p:nvSpPr>
        <p:spPr>
          <a:xfrm>
            <a:off x="760379" y="6462713"/>
            <a:ext cx="336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of Shell Global Solutions B.V.</a:t>
            </a:r>
            <a:endParaRPr/>
          </a:p>
        </p:txBody>
      </p:sp>
      <p:sp>
        <p:nvSpPr>
          <p:cNvPr descr="Rectangle 6" id="69" name="Google Shape;69;p6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6"/>
          <p:cNvSpPr txBox="1"/>
          <p:nvPr>
            <p:ph type="ctrTitle"/>
          </p:nvPr>
        </p:nvSpPr>
        <p:spPr>
          <a:xfrm>
            <a:off x="2175500" y="4003200"/>
            <a:ext cx="5179738" cy="8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" type="subTitle"/>
          </p:nvPr>
        </p:nvSpPr>
        <p:spPr>
          <a:xfrm>
            <a:off x="2175500" y="5120640"/>
            <a:ext cx="5179738" cy="3724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3" type="body"/>
          </p:nvPr>
        </p:nvSpPr>
        <p:spPr>
          <a:xfrm>
            <a:off x="2175500" y="5666465"/>
            <a:ext cx="5187731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4" type="body"/>
          </p:nvPr>
        </p:nvSpPr>
        <p:spPr>
          <a:xfrm>
            <a:off x="2175500" y="5923869"/>
            <a:ext cx="5187731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Rectangle 4" id="74" name="Google Shape;74;p6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76" name="Google Shape;76;p6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77" name="Google Shape;77;p6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508000" y="712800"/>
            <a:ext cx="1117123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508000" y="1528763"/>
            <a:ext cx="11171238" cy="4830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  <a:defRPr sz="1800"/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 sz="1800"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sz="1800"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sz="1800"/>
            </a:lvl4pPr>
            <a:lvl5pPr indent="-30480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sz="1600"/>
            </a:lvl5pPr>
            <a:lvl6pPr indent="-285750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sz="12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Rectangle 4" id="81" name="Google Shape;81;p7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 6" id="82" name="Google Shape;82;p7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7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84" name="Google Shape;84;p7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85" name="Google Shape;85;p7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- Full Screen Image">
  <p:cSld name="Title and Content - Full Screen Imag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>
            <p:ph idx="2" type="pic"/>
          </p:nvPr>
        </p:nvSpPr>
        <p:spPr>
          <a:xfrm>
            <a:off x="-2381" y="0"/>
            <a:ext cx="1219438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13"/>
              <a:buFont typeface="Noto Sans Symbols"/>
              <a:buNone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type="title"/>
          </p:nvPr>
        </p:nvSpPr>
        <p:spPr>
          <a:xfrm>
            <a:off x="508000" y="712800"/>
            <a:ext cx="1117123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508000" y="1528763"/>
            <a:ext cx="5468938" cy="4830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  <a:defRPr sz="1800"/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  <a:defRPr sz="1800"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sz="1800"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sz="1800"/>
            </a:lvl4pPr>
            <a:lvl5pPr indent="-30480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sz="1600"/>
            </a:lvl5pPr>
            <a:lvl6pPr indent="-285750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sz="12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Rectangle 4" id="90" name="Google Shape;90;p8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 6" id="91" name="Google Shape;91;p8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8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93" name="Google Shape;93;p8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94" name="Google Shape;94;p8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- High Content">
  <p:cSld name="Title and Content - High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508000" y="712800"/>
            <a:ext cx="11171238" cy="752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" type="body"/>
          </p:nvPr>
        </p:nvSpPr>
        <p:spPr>
          <a:xfrm>
            <a:off x="508000" y="1528763"/>
            <a:ext cx="11171238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/>
            </a:lvl1pPr>
            <a:lvl2pPr indent="-30416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90"/>
              <a:buChar char="■"/>
              <a:defRPr sz="1400"/>
            </a:lvl2pPr>
            <a:lvl3pPr indent="-29527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■"/>
              <a:defRPr sz="1400"/>
            </a:lvl3pPr>
            <a:lvl4pPr indent="-29527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■"/>
              <a:defRPr sz="1400"/>
            </a:lvl4pPr>
            <a:lvl5pPr indent="-2857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sz="1200"/>
            </a:lvl5pPr>
            <a:lvl6pPr indent="-280987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Noto Sans Symbols"/>
              <a:buChar char="■"/>
              <a:defRPr sz="11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Rectangle 4" id="98" name="Google Shape;98;p9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 6" id="99" name="Google Shape;99;p9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9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101" name="Google Shape;101;p9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102" name="Google Shape;102;p9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508000" y="712800"/>
            <a:ext cx="11171238" cy="751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6215064" y="1528764"/>
            <a:ext cx="5464174" cy="4830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1800"/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sz="1800"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sz="1800"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sz="1800"/>
            </a:lvl4pPr>
            <a:lvl5pPr indent="-30480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sz="1600"/>
            </a:lvl5pPr>
            <a:lvl6pPr indent="-285750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sz="12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2" type="body"/>
          </p:nvPr>
        </p:nvSpPr>
        <p:spPr>
          <a:xfrm>
            <a:off x="508000" y="1528762"/>
            <a:ext cx="5468938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1800"/>
            </a:lvl1pPr>
            <a:lvl2pPr indent="-325755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sz="1800"/>
            </a:lvl2pPr>
            <a:lvl3pPr indent="-314325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sz="1800"/>
            </a:lvl3pPr>
            <a:lvl4pPr indent="-314325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sz="1800"/>
            </a:lvl4pPr>
            <a:lvl5pPr indent="-30480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sz="1600"/>
            </a:lvl5pPr>
            <a:lvl6pPr indent="-285750" lvl="5" marL="2743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sz="12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Rectangle 4" id="107" name="Google Shape;107;p10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 6" id="108" name="Google Shape;108;p10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10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DRAFT_TAG_0xFFE3" id="110" name="Google Shape;110;p10"/>
          <p:cNvSpPr txBox="1"/>
          <p:nvPr/>
        </p:nvSpPr>
        <p:spPr>
          <a:xfrm>
            <a:off x="10545400" y="49895"/>
            <a:ext cx="1123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DRAFT DOCUMENT</a:t>
            </a:r>
            <a:endParaRPr/>
          </a:p>
        </p:txBody>
      </p:sp>
      <p:sp>
        <p:nvSpPr>
          <p:cNvPr descr="CONFIDENTIAL_TAG_0xFFEE" id="111" name="Google Shape;111;p10"/>
          <p:cNvSpPr txBox="1"/>
          <p:nvPr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08000" y="1528763"/>
            <a:ext cx="11171238" cy="4830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08000" y="712800"/>
            <a:ext cx="11171238" cy="75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descr="&lt;Shell Yellow Bar&gt;" id="8" name="Google Shape;8;p1" title="&lt;Shell Yellow Bar&gt;"/>
          <p:cNvSpPr/>
          <p:nvPr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Rectangle 4" id="10" name="Google Shape;10;p1"/>
          <p:cNvSpPr txBox="1"/>
          <p:nvPr>
            <p:ph idx="10" type="dt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Rectangle 6" id="11" name="Google Shape;11;p1"/>
          <p:cNvSpPr txBox="1"/>
          <p:nvPr>
            <p:ph idx="12" type="sldNum"/>
          </p:nvPr>
        </p:nvSpPr>
        <p:spPr>
          <a:xfrm>
            <a:off x="11324177" y="6469199"/>
            <a:ext cx="355564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descr="&lt;COMPANY_NAME&gt;&#10;" id="12" name="Google Shape;12;p1"/>
          <p:cNvSpPr txBox="1"/>
          <p:nvPr/>
        </p:nvSpPr>
        <p:spPr>
          <a:xfrm>
            <a:off x="512259" y="6469199"/>
            <a:ext cx="3360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of Shell Global Solutions B.V.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CAB9"/>
            </a:gs>
            <a:gs pos="39000">
              <a:srgbClr val="1FC4C4"/>
            </a:gs>
            <a:gs pos="83000">
              <a:srgbClr val="1EBCD2"/>
            </a:gs>
            <a:gs pos="100000">
              <a:srgbClr val="1EB5DE"/>
            </a:gs>
          </a:gsLst>
          <a:lin ang="21593999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23846" l="37759" r="0" t="0"/>
          <a:stretch/>
        </p:blipFill>
        <p:spPr>
          <a:xfrm>
            <a:off x="3978141" y="1257713"/>
            <a:ext cx="8213859" cy="5653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dacity" id="221" name="Google Shape;221;p21"/>
          <p:cNvPicPr preferRelativeResize="0"/>
          <p:nvPr/>
        </p:nvPicPr>
        <p:blipFill rotWithShape="1">
          <a:blip r:embed="rId4">
            <a:alphaModFix/>
          </a:blip>
          <a:srcRect b="15334" l="27082" r="28029" t="4827"/>
          <a:stretch/>
        </p:blipFill>
        <p:spPr>
          <a:xfrm>
            <a:off x="8594046" y="1769306"/>
            <a:ext cx="829191" cy="829191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21"/>
          <p:cNvSpPr txBox="1"/>
          <p:nvPr>
            <p:ph idx="11" type="ftr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50"/>
              <a:buFont typeface="Arial"/>
              <a:buNone/>
            </a:pPr>
            <a:r>
              <a:rPr b="0" i="0" lang="en-GB" sz="85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3" name="Google Shape;223;p21"/>
          <p:cNvSpPr txBox="1"/>
          <p:nvPr>
            <p:ph type="title"/>
          </p:nvPr>
        </p:nvSpPr>
        <p:spPr>
          <a:xfrm>
            <a:off x="507999" y="497793"/>
            <a:ext cx="10309525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/>
              <a:t>THIS WEEK’S </a:t>
            </a:r>
            <a:br>
              <a:rPr lang="en-GB" sz="3600">
                <a:solidFill>
                  <a:schemeClr val="lt1"/>
                </a:solidFill>
              </a:rPr>
            </a:br>
            <a:r>
              <a:rPr lang="en-GB" sz="3600">
                <a:solidFill>
                  <a:schemeClr val="lt1"/>
                </a:solidFill>
              </a:rPr>
              <a:t>UPCOMING PROJECT DEADLINES!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485361" y="1745136"/>
            <a:ext cx="11221278" cy="4678208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1"/>
          <p:cNvCxnSpPr/>
          <p:nvPr/>
        </p:nvCxnSpPr>
        <p:spPr>
          <a:xfrm>
            <a:off x="5073951" y="2126610"/>
            <a:ext cx="0" cy="3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6" name="Google Shape;226;p21"/>
          <p:cNvCxnSpPr/>
          <p:nvPr/>
        </p:nvCxnSpPr>
        <p:spPr>
          <a:xfrm>
            <a:off x="6642751" y="2126610"/>
            <a:ext cx="0" cy="3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7" name="Google Shape;227;p21"/>
          <p:cNvCxnSpPr/>
          <p:nvPr/>
        </p:nvCxnSpPr>
        <p:spPr>
          <a:xfrm>
            <a:off x="8211551" y="2126610"/>
            <a:ext cx="0" cy="3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8" name="Google Shape;228;p21"/>
          <p:cNvCxnSpPr/>
          <p:nvPr/>
        </p:nvCxnSpPr>
        <p:spPr>
          <a:xfrm>
            <a:off x="9780351" y="2126610"/>
            <a:ext cx="0" cy="3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9" name="Google Shape;229;p21"/>
          <p:cNvSpPr/>
          <p:nvPr/>
        </p:nvSpPr>
        <p:spPr>
          <a:xfrm>
            <a:off x="712211" y="3045849"/>
            <a:ext cx="27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343A41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endParaRPr b="0" i="0" sz="2000" u="none" cap="none" strike="noStrike">
              <a:solidFill>
                <a:srgbClr val="343A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772639" y="2129115"/>
            <a:ext cx="2659604" cy="724626"/>
          </a:xfrm>
          <a:prstGeom prst="rect">
            <a:avLst/>
          </a:prstGeom>
          <a:solidFill>
            <a:srgbClr val="FBCE0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NANODEGREE COURSE</a:t>
            </a:r>
            <a:endParaRPr/>
          </a:p>
        </p:txBody>
      </p:sp>
      <p:cxnSp>
        <p:nvCxnSpPr>
          <p:cNvPr id="231" name="Google Shape;231;p21"/>
          <p:cNvCxnSpPr/>
          <p:nvPr/>
        </p:nvCxnSpPr>
        <p:spPr>
          <a:xfrm>
            <a:off x="808059" y="4978787"/>
            <a:ext cx="1056420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772639" y="2925195"/>
            <a:ext cx="10576514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3" name="Google Shape;233;p21"/>
          <p:cNvSpPr/>
          <p:nvPr/>
        </p:nvSpPr>
        <p:spPr>
          <a:xfrm rot="-499161">
            <a:off x="6851641" y="4077953"/>
            <a:ext cx="1108188" cy="369332"/>
          </a:xfrm>
          <a:prstGeom prst="rect">
            <a:avLst/>
          </a:prstGeom>
          <a:solidFill>
            <a:srgbClr val="FBCE0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6508879" y="4471459"/>
            <a:ext cx="177250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1 – Finding Donors for Charity </a:t>
            </a:r>
            <a:endParaRPr/>
          </a:p>
        </p:txBody>
      </p:sp>
      <p:grpSp>
        <p:nvGrpSpPr>
          <p:cNvPr id="235" name="Google Shape;235;p21"/>
          <p:cNvGrpSpPr/>
          <p:nvPr/>
        </p:nvGrpSpPr>
        <p:grpSpPr>
          <a:xfrm>
            <a:off x="3582311" y="2121497"/>
            <a:ext cx="1414481" cy="584094"/>
            <a:chOff x="6275551" y="2693011"/>
            <a:chExt cx="1414481" cy="584094"/>
          </a:xfrm>
        </p:grpSpPr>
        <p:sp>
          <p:nvSpPr>
            <p:cNvPr id="236" name="Google Shape;236;p21"/>
            <p:cNvSpPr/>
            <p:nvPr/>
          </p:nvSpPr>
          <p:spPr>
            <a:xfrm>
              <a:off x="6275551" y="2693011"/>
              <a:ext cx="1414481" cy="308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WEDNESDAY</a:t>
              </a:r>
              <a:endParaRPr/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6394717" y="3061661"/>
              <a:ext cx="11687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 MAY</a:t>
              </a:r>
              <a:endParaRPr/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5151112" y="2121497"/>
            <a:ext cx="1414481" cy="584094"/>
            <a:chOff x="6275551" y="2693011"/>
            <a:chExt cx="1414481" cy="584094"/>
          </a:xfrm>
        </p:grpSpPr>
        <p:sp>
          <p:nvSpPr>
            <p:cNvPr id="239" name="Google Shape;239;p21"/>
            <p:cNvSpPr/>
            <p:nvPr/>
          </p:nvSpPr>
          <p:spPr>
            <a:xfrm>
              <a:off x="6275551" y="2693011"/>
              <a:ext cx="1414481" cy="308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THURSDAY</a:t>
              </a:r>
              <a:endParaRPr/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6394717" y="3061661"/>
              <a:ext cx="11687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 MAY</a:t>
              </a:r>
              <a:endParaRPr/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6719913" y="2121497"/>
            <a:ext cx="1414481" cy="584094"/>
            <a:chOff x="6275551" y="2693011"/>
            <a:chExt cx="1414481" cy="584094"/>
          </a:xfrm>
        </p:grpSpPr>
        <p:sp>
          <p:nvSpPr>
            <p:cNvPr id="242" name="Google Shape;242;p21"/>
            <p:cNvSpPr/>
            <p:nvPr/>
          </p:nvSpPr>
          <p:spPr>
            <a:xfrm>
              <a:off x="6275551" y="2693011"/>
              <a:ext cx="1414481" cy="308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FRIDAY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6394717" y="3061661"/>
              <a:ext cx="11687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 MAY</a:t>
              </a: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8288714" y="2121497"/>
            <a:ext cx="1414481" cy="584094"/>
            <a:chOff x="6275551" y="2693011"/>
            <a:chExt cx="1414481" cy="584094"/>
          </a:xfrm>
        </p:grpSpPr>
        <p:sp>
          <p:nvSpPr>
            <p:cNvPr id="245" name="Google Shape;245;p21"/>
            <p:cNvSpPr/>
            <p:nvPr/>
          </p:nvSpPr>
          <p:spPr>
            <a:xfrm>
              <a:off x="6275551" y="2693011"/>
              <a:ext cx="1414481" cy="308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SATURDAY</a:t>
              </a:r>
              <a:endParaRPr/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6394717" y="3061661"/>
              <a:ext cx="11687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 MAY</a:t>
              </a:r>
              <a:endParaRPr/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9857515" y="2121497"/>
            <a:ext cx="1414481" cy="584094"/>
            <a:chOff x="6275551" y="2693011"/>
            <a:chExt cx="1414481" cy="584094"/>
          </a:xfrm>
        </p:grpSpPr>
        <p:sp>
          <p:nvSpPr>
            <p:cNvPr id="248" name="Google Shape;248;p21"/>
            <p:cNvSpPr/>
            <p:nvPr/>
          </p:nvSpPr>
          <p:spPr>
            <a:xfrm>
              <a:off x="6275551" y="2693011"/>
              <a:ext cx="1414481" cy="308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SUNDAY</a:t>
              </a:r>
              <a:endParaRPr/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6394717" y="3061661"/>
              <a:ext cx="11687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 MAY</a:t>
              </a:r>
              <a:endParaRPr/>
            </a:p>
          </p:txBody>
        </p:sp>
      </p:grpSp>
      <p:sp>
        <p:nvSpPr>
          <p:cNvPr id="250" name="Google Shape;250;p21"/>
          <p:cNvSpPr/>
          <p:nvPr/>
        </p:nvSpPr>
        <p:spPr>
          <a:xfrm>
            <a:off x="712211" y="4212087"/>
            <a:ext cx="27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343A41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0" sz="2000" u="none" cap="none" strike="noStrike">
              <a:solidFill>
                <a:srgbClr val="343A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819270" y="5020389"/>
            <a:ext cx="25840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343A41"/>
                </a:solidFill>
                <a:latin typeface="Arial"/>
                <a:ea typeface="Arial"/>
                <a:cs typeface="Arial"/>
                <a:sym typeface="Arial"/>
              </a:rPr>
              <a:t>PROGRAMMING FOR DATA SCIENTIST</a:t>
            </a:r>
            <a:endParaRPr/>
          </a:p>
        </p:txBody>
      </p:sp>
      <p:cxnSp>
        <p:nvCxnSpPr>
          <p:cNvPr id="252" name="Google Shape;252;p21"/>
          <p:cNvCxnSpPr/>
          <p:nvPr/>
        </p:nvCxnSpPr>
        <p:spPr>
          <a:xfrm>
            <a:off x="856539" y="3878082"/>
            <a:ext cx="1046724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3" name="Google Shape;253;p21"/>
          <p:cNvCxnSpPr/>
          <p:nvPr/>
        </p:nvCxnSpPr>
        <p:spPr>
          <a:xfrm>
            <a:off x="808059" y="5992258"/>
            <a:ext cx="10541094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4" name="Google Shape;254;p21"/>
          <p:cNvSpPr txBox="1"/>
          <p:nvPr/>
        </p:nvSpPr>
        <p:spPr>
          <a:xfrm>
            <a:off x="3358600" y="3399792"/>
            <a:ext cx="17289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1 – Predicting Housing Prices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 rot="-499161">
            <a:off x="3634475" y="2999436"/>
            <a:ext cx="1108188" cy="369332"/>
          </a:xfrm>
          <a:prstGeom prst="rect">
            <a:avLst/>
          </a:prstGeom>
          <a:solidFill>
            <a:srgbClr val="FBCE0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</a:t>
            </a:r>
            <a:endParaRPr/>
          </a:p>
        </p:txBody>
      </p:sp>
      <p:cxnSp>
        <p:nvCxnSpPr>
          <p:cNvPr id="256" name="Google Shape;256;p21"/>
          <p:cNvCxnSpPr/>
          <p:nvPr/>
        </p:nvCxnSpPr>
        <p:spPr>
          <a:xfrm>
            <a:off x="3505151" y="2125995"/>
            <a:ext cx="0" cy="385683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7" name="Google Shape;257;p21"/>
          <p:cNvSpPr/>
          <p:nvPr/>
        </p:nvSpPr>
        <p:spPr>
          <a:xfrm rot="-499161">
            <a:off x="9951250" y="5071158"/>
            <a:ext cx="1108188" cy="369332"/>
          </a:xfrm>
          <a:prstGeom prst="rect">
            <a:avLst/>
          </a:prstGeom>
          <a:solidFill>
            <a:srgbClr val="FBCE0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9495236" y="5582700"/>
            <a:ext cx="22181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1 – Investigate a Relational Database</a:t>
            </a:r>
            <a:endParaRPr/>
          </a:p>
        </p:txBody>
      </p:sp>
      <p:pic>
        <p:nvPicPr>
          <p:cNvPr descr="Image result for udacity" id="259" name="Google Shape;259;p21"/>
          <p:cNvPicPr preferRelativeResize="0"/>
          <p:nvPr/>
        </p:nvPicPr>
        <p:blipFill rotWithShape="1">
          <a:blip r:embed="rId4">
            <a:alphaModFix/>
          </a:blip>
          <a:srcRect b="15334" l="27082" r="28029" t="4827"/>
          <a:stretch/>
        </p:blipFill>
        <p:spPr>
          <a:xfrm>
            <a:off x="10934557" y="497793"/>
            <a:ext cx="829191" cy="829191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