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96D5-62DD-40B2-9AAA-A7378387B869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9FB-51C8-4FFC-A1A1-1D482851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96D5-62DD-40B2-9AAA-A7378387B869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9FB-51C8-4FFC-A1A1-1D482851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8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96D5-62DD-40B2-9AAA-A7378387B869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9FB-51C8-4FFC-A1A1-1D482851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1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02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7611"/>
            <a:ext cx="10515600" cy="5149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96D5-62DD-40B2-9AAA-A7378387B869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9FB-51C8-4FFC-A1A1-1D482851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7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96D5-62DD-40B2-9AAA-A7378387B869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9FB-51C8-4FFC-A1A1-1D482851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2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96D5-62DD-40B2-9AAA-A7378387B869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9FB-51C8-4FFC-A1A1-1D482851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8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96D5-62DD-40B2-9AAA-A7378387B869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9FB-51C8-4FFC-A1A1-1D482851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1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96D5-62DD-40B2-9AAA-A7378387B869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9FB-51C8-4FFC-A1A1-1D482851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4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96D5-62DD-40B2-9AAA-A7378387B869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9FB-51C8-4FFC-A1A1-1D482851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1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96D5-62DD-40B2-9AAA-A7378387B869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9FB-51C8-4FFC-A1A1-1D482851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6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C96D5-62DD-40B2-9AAA-A7378387B869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F9FB-51C8-4FFC-A1A1-1D482851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C96D5-62DD-40B2-9AAA-A7378387B869}" type="datetimeFigureOut">
              <a:rPr lang="en-US" smtClean="0"/>
              <a:t>8/15/2014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3F9FB-51C8-4FFC-A1A1-1D482851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5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Control Groups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Liu Chao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36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使用：</a:t>
            </a:r>
            <a:r>
              <a:rPr lang="en-US" altLang="zh-CN" dirty="0" smtClean="0"/>
              <a:t>create control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cgcreate</a:t>
            </a:r>
            <a:r>
              <a:rPr lang="en-US" dirty="0"/>
              <a:t> </a:t>
            </a:r>
            <a:r>
              <a:rPr lang="en-US" b="1" dirty="0"/>
              <a:t>-t </a:t>
            </a:r>
            <a:r>
              <a:rPr lang="en-US" b="1" i="1" dirty="0" err="1"/>
              <a:t>uid</a:t>
            </a:r>
            <a:r>
              <a:rPr lang="en-US" dirty="0" err="1"/>
              <a:t>:</a:t>
            </a:r>
            <a:r>
              <a:rPr lang="en-US" b="1" i="1" dirty="0" err="1"/>
              <a:t>gid</a:t>
            </a:r>
            <a:r>
              <a:rPr lang="en-US" b="1" i="1" dirty="0"/>
              <a:t> </a:t>
            </a:r>
            <a:r>
              <a:rPr lang="en-US" b="1" dirty="0"/>
              <a:t>-a </a:t>
            </a:r>
            <a:r>
              <a:rPr lang="en-US" b="1" i="1" dirty="0" err="1"/>
              <a:t>uid</a:t>
            </a:r>
            <a:r>
              <a:rPr lang="en-US" dirty="0" err="1"/>
              <a:t>:</a:t>
            </a:r>
            <a:r>
              <a:rPr lang="en-US" b="1" i="1" dirty="0" err="1"/>
              <a:t>gid</a:t>
            </a:r>
            <a:r>
              <a:rPr lang="en-US" b="1" i="1" dirty="0"/>
              <a:t> </a:t>
            </a:r>
            <a:r>
              <a:rPr lang="en-US" dirty="0"/>
              <a:t>-g </a:t>
            </a:r>
            <a:r>
              <a:rPr lang="en-US" b="1" i="1" dirty="0" err="1" smtClean="0"/>
              <a:t>subsystems</a:t>
            </a:r>
            <a:r>
              <a:rPr lang="en-US" dirty="0" err="1" smtClean="0"/>
              <a:t>:</a:t>
            </a:r>
            <a:r>
              <a:rPr lang="en-US" b="1" i="1" dirty="0" err="1" smtClean="0"/>
              <a:t>path</a:t>
            </a:r>
            <a:endParaRPr lang="en-US" b="1" i="1" dirty="0" smtClean="0"/>
          </a:p>
          <a:p>
            <a:pPr lvl="1"/>
            <a:r>
              <a:rPr lang="en-US" altLang="zh-CN" dirty="0" smtClean="0"/>
              <a:t>-t</a:t>
            </a:r>
            <a:r>
              <a:rPr lang="zh-CN" altLang="en-US" dirty="0" smtClean="0"/>
              <a:t>指定的是</a:t>
            </a:r>
            <a:r>
              <a:rPr lang="en-US" altLang="zh-CN" dirty="0" smtClean="0"/>
              <a:t>tasks</a:t>
            </a:r>
            <a:r>
              <a:rPr lang="zh-CN" altLang="en-US" dirty="0" smtClean="0"/>
              <a:t>文件的</a:t>
            </a:r>
            <a:r>
              <a:rPr lang="en-US" altLang="zh-CN" dirty="0" smtClean="0"/>
              <a:t>owner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-a</a:t>
            </a:r>
            <a:r>
              <a:rPr lang="zh-CN" altLang="en-US" dirty="0" smtClean="0"/>
              <a:t>指定的是其他文件的权限设置</a:t>
            </a:r>
            <a:endParaRPr lang="en-US" altLang="zh-CN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zh-CN" altLang="en-US" dirty="0" smtClean="0"/>
              <a:t>创建子</a:t>
            </a:r>
            <a:r>
              <a:rPr lang="en-US" altLang="zh-CN" dirty="0" smtClean="0"/>
              <a:t>group: </a:t>
            </a:r>
            <a:r>
              <a:rPr lang="en-US" b="1" dirty="0" err="1" smtClean="0"/>
              <a:t>mkdir</a:t>
            </a:r>
            <a:r>
              <a:rPr lang="en-US" b="1" dirty="0" smtClean="0"/>
              <a:t> </a:t>
            </a:r>
            <a:r>
              <a:rPr lang="en-US" b="1" dirty="0"/>
              <a:t>/</a:t>
            </a:r>
            <a:r>
              <a:rPr lang="en-US" b="1" dirty="0" err="1" smtClean="0"/>
              <a:t>cgroup</a:t>
            </a:r>
            <a:r>
              <a:rPr lang="en-US" b="1" dirty="0" smtClean="0"/>
              <a:t>/</a:t>
            </a:r>
            <a:r>
              <a:rPr lang="en-US" b="1" i="1" dirty="0" smtClean="0"/>
              <a:t>hierarchy</a:t>
            </a:r>
            <a:r>
              <a:rPr lang="en-US" b="1" dirty="0" smtClean="0"/>
              <a:t>/</a:t>
            </a:r>
            <a:r>
              <a:rPr lang="en-US" b="1" i="1" dirty="0" smtClean="0"/>
              <a:t>name</a:t>
            </a:r>
            <a:r>
              <a:rPr lang="en-US" b="1" dirty="0" smtClean="0"/>
              <a:t>/</a:t>
            </a:r>
            <a:r>
              <a:rPr lang="en-US" b="1" i="1" dirty="0" err="1" smtClean="0"/>
              <a:t>child_name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6550" y="2245956"/>
            <a:ext cx="4172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cgcreate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cpu,net_cl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s:/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test-subgroup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547" y="2615288"/>
            <a:ext cx="115512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root@popsuper1982:/sys/</a:t>
            </a:r>
            <a:r>
              <a:rPr lang="en-US" dirty="0" err="1"/>
              <a:t>fs</a:t>
            </a:r>
            <a:r>
              <a:rPr lang="en-US" dirty="0"/>
              <a:t>/</a:t>
            </a:r>
            <a:r>
              <a:rPr lang="en-US" dirty="0" err="1"/>
              <a:t>cgroup</a:t>
            </a:r>
            <a:r>
              <a:rPr lang="en-US" dirty="0"/>
              <a:t>/</a:t>
            </a:r>
            <a:r>
              <a:rPr lang="en-US" dirty="0" err="1"/>
              <a:t>blkio</a:t>
            </a:r>
            <a:r>
              <a:rPr lang="en-US" dirty="0"/>
              <a:t>/machine/ubuntu-14.04.libvirt-qemu# </a:t>
            </a:r>
            <a:r>
              <a:rPr lang="en-US" dirty="0" err="1"/>
              <a:t>ls</a:t>
            </a:r>
            <a:endParaRPr lang="en-US" dirty="0"/>
          </a:p>
          <a:p>
            <a:r>
              <a:rPr lang="en-US" dirty="0" err="1"/>
              <a:t>blkio.io_merged</a:t>
            </a:r>
            <a:r>
              <a:rPr lang="en-US" dirty="0"/>
              <a:t>                   </a:t>
            </a:r>
            <a:r>
              <a:rPr lang="en-US" dirty="0" err="1"/>
              <a:t>blkio.io_service_time</a:t>
            </a:r>
            <a:r>
              <a:rPr lang="en-US" dirty="0"/>
              <a:t>            </a:t>
            </a:r>
            <a:r>
              <a:rPr lang="en-US" dirty="0" err="1"/>
              <a:t>blkio.sectors_recursive</a:t>
            </a:r>
            <a:r>
              <a:rPr lang="en-US" dirty="0"/>
              <a:t>           </a:t>
            </a:r>
            <a:r>
              <a:rPr lang="en-US" dirty="0" err="1"/>
              <a:t>blkio.time_recursive</a:t>
            </a:r>
            <a:endParaRPr lang="en-US" dirty="0"/>
          </a:p>
          <a:p>
            <a:r>
              <a:rPr lang="en-US" dirty="0" err="1"/>
              <a:t>blkio.io_merged_recursive</a:t>
            </a:r>
            <a:r>
              <a:rPr lang="en-US" dirty="0"/>
              <a:t>         </a:t>
            </a:r>
            <a:r>
              <a:rPr lang="en-US" dirty="0" err="1"/>
              <a:t>blkio.io_service_time_recursive</a:t>
            </a:r>
            <a:r>
              <a:rPr lang="en-US" dirty="0"/>
              <a:t>  </a:t>
            </a:r>
            <a:r>
              <a:rPr lang="en-US" dirty="0" err="1"/>
              <a:t>blkio.throttle.io_service_bytes</a:t>
            </a:r>
            <a:r>
              <a:rPr lang="en-US" dirty="0"/>
              <a:t>   </a:t>
            </a:r>
            <a:r>
              <a:rPr lang="en-US" dirty="0" err="1"/>
              <a:t>blkio.weight</a:t>
            </a:r>
            <a:endParaRPr lang="en-US" dirty="0"/>
          </a:p>
          <a:p>
            <a:r>
              <a:rPr lang="en-US" dirty="0" err="1"/>
              <a:t>blkio.io_queued</a:t>
            </a:r>
            <a:r>
              <a:rPr lang="en-US" dirty="0"/>
              <a:t>                   </a:t>
            </a:r>
            <a:r>
              <a:rPr lang="en-US" dirty="0" err="1"/>
              <a:t>blkio.io_wait_time</a:t>
            </a:r>
            <a:r>
              <a:rPr lang="en-US" dirty="0"/>
              <a:t>               </a:t>
            </a:r>
            <a:r>
              <a:rPr lang="en-US" dirty="0" err="1"/>
              <a:t>blkio.throttle.io_serviced</a:t>
            </a:r>
            <a:r>
              <a:rPr lang="en-US" dirty="0"/>
              <a:t>        </a:t>
            </a:r>
            <a:r>
              <a:rPr lang="en-US" dirty="0" err="1"/>
              <a:t>blkio.weight_device</a:t>
            </a:r>
            <a:endParaRPr lang="en-US" dirty="0"/>
          </a:p>
          <a:p>
            <a:r>
              <a:rPr lang="en-US" dirty="0" err="1"/>
              <a:t>blkio.io_queued_recursive</a:t>
            </a:r>
            <a:r>
              <a:rPr lang="en-US" dirty="0"/>
              <a:t>         </a:t>
            </a:r>
            <a:r>
              <a:rPr lang="en-US" dirty="0" err="1"/>
              <a:t>blkio.io_wait_time_recursive</a:t>
            </a:r>
            <a:r>
              <a:rPr lang="en-US" dirty="0"/>
              <a:t>     </a:t>
            </a:r>
            <a:r>
              <a:rPr lang="en-US" dirty="0" err="1"/>
              <a:t>blkio.throttle.read_bps_device</a:t>
            </a:r>
            <a:r>
              <a:rPr lang="en-US" dirty="0"/>
              <a:t>    </a:t>
            </a:r>
            <a:r>
              <a:rPr lang="en-US" dirty="0" err="1"/>
              <a:t>cgroup.clone_children</a:t>
            </a:r>
            <a:endParaRPr lang="en-US" dirty="0"/>
          </a:p>
          <a:p>
            <a:r>
              <a:rPr lang="en-US" dirty="0" err="1"/>
              <a:t>blkio.io_service_bytes</a:t>
            </a:r>
            <a:r>
              <a:rPr lang="en-US" dirty="0"/>
              <a:t>            </a:t>
            </a:r>
            <a:r>
              <a:rPr lang="en-US" dirty="0" err="1"/>
              <a:t>blkio.leaf_weight</a:t>
            </a:r>
            <a:r>
              <a:rPr lang="en-US" dirty="0"/>
              <a:t>                </a:t>
            </a:r>
            <a:r>
              <a:rPr lang="en-US" dirty="0" err="1"/>
              <a:t>blkio.throttle.read_iops_device</a:t>
            </a:r>
            <a:r>
              <a:rPr lang="en-US" dirty="0"/>
              <a:t>   </a:t>
            </a:r>
            <a:r>
              <a:rPr lang="en-US" dirty="0" err="1"/>
              <a:t>cgroup.event_control</a:t>
            </a:r>
            <a:endParaRPr lang="en-US" dirty="0"/>
          </a:p>
          <a:p>
            <a:r>
              <a:rPr lang="en-US" dirty="0" err="1"/>
              <a:t>blkio.io_service_bytes_recursive</a:t>
            </a:r>
            <a:r>
              <a:rPr lang="en-US" dirty="0"/>
              <a:t>  </a:t>
            </a:r>
            <a:r>
              <a:rPr lang="en-US" dirty="0" err="1"/>
              <a:t>blkio.leaf_weight_device</a:t>
            </a:r>
            <a:r>
              <a:rPr lang="en-US" dirty="0"/>
              <a:t>         </a:t>
            </a:r>
            <a:r>
              <a:rPr lang="en-US" dirty="0" err="1"/>
              <a:t>blkio.throttle.write_bps_device</a:t>
            </a:r>
            <a:r>
              <a:rPr lang="en-US" dirty="0"/>
              <a:t>   </a:t>
            </a:r>
            <a:r>
              <a:rPr lang="en-US" dirty="0" err="1"/>
              <a:t>cgroup.procs</a:t>
            </a:r>
            <a:endParaRPr lang="en-US" dirty="0"/>
          </a:p>
          <a:p>
            <a:r>
              <a:rPr lang="en-US" dirty="0" err="1"/>
              <a:t>blkio.io_serviced</a:t>
            </a:r>
            <a:r>
              <a:rPr lang="en-US" dirty="0"/>
              <a:t>                 </a:t>
            </a:r>
            <a:r>
              <a:rPr lang="en-US" dirty="0" err="1"/>
              <a:t>blkio.reset_stats</a:t>
            </a:r>
            <a:r>
              <a:rPr lang="en-US" dirty="0"/>
              <a:t>                </a:t>
            </a:r>
            <a:r>
              <a:rPr lang="en-US" dirty="0" err="1"/>
              <a:t>blkio.throttle.write_iops_device</a:t>
            </a:r>
            <a:r>
              <a:rPr lang="en-US" dirty="0"/>
              <a:t>  </a:t>
            </a:r>
            <a:r>
              <a:rPr lang="en-US" dirty="0" err="1"/>
              <a:t>notify_on_release</a:t>
            </a:r>
            <a:endParaRPr lang="en-US" dirty="0"/>
          </a:p>
          <a:p>
            <a:r>
              <a:rPr lang="en-US" dirty="0" err="1"/>
              <a:t>blkio.io_serviced_recursive</a:t>
            </a:r>
            <a:r>
              <a:rPr lang="en-US" dirty="0"/>
              <a:t>       </a:t>
            </a:r>
            <a:r>
              <a:rPr lang="en-US" dirty="0" err="1"/>
              <a:t>blkio.sectors</a:t>
            </a:r>
            <a:r>
              <a:rPr lang="en-US" dirty="0"/>
              <a:t>                    </a:t>
            </a:r>
            <a:r>
              <a:rPr lang="en-US" dirty="0" err="1"/>
              <a:t>blkio.time</a:t>
            </a:r>
            <a:r>
              <a:rPr lang="en-US" dirty="0"/>
              <a:t>                        </a:t>
            </a:r>
            <a:r>
              <a:rPr lang="en-US" b="1" dirty="0"/>
              <a:t>tasks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86550" y="5973092"/>
            <a:ext cx="36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cgroup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cpuset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/lab1/group1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67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</a:t>
            </a:r>
            <a:r>
              <a:rPr lang="zh-CN" altLang="en-US" dirty="0" smtClean="0"/>
              <a:t>用：</a:t>
            </a:r>
            <a:r>
              <a:rPr lang="en-US" dirty="0"/>
              <a:t>Removing Control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cgdelete</a:t>
            </a:r>
            <a:r>
              <a:rPr lang="en-US" dirty="0"/>
              <a:t> </a:t>
            </a:r>
            <a:r>
              <a:rPr lang="en-US" b="1" i="1" dirty="0" err="1"/>
              <a:t>subsystems</a:t>
            </a:r>
            <a:r>
              <a:rPr lang="en-US" dirty="0" err="1"/>
              <a:t>:</a:t>
            </a:r>
            <a:r>
              <a:rPr lang="en-US" b="1" i="1" dirty="0" err="1"/>
              <a:t>path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1466" y="1527502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cgdelete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cpu,net_cls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test-subgroup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877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使用：</a:t>
            </a:r>
            <a:r>
              <a:rPr lang="en-US" dirty="0"/>
              <a:t>Setting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cgset</a:t>
            </a:r>
            <a:r>
              <a:rPr lang="en-US" dirty="0"/>
              <a:t> </a:t>
            </a:r>
            <a:r>
              <a:rPr lang="en-US" b="1" dirty="0"/>
              <a:t>-r </a:t>
            </a:r>
            <a:r>
              <a:rPr lang="en-US" b="1" i="1" dirty="0"/>
              <a:t>parameter</a:t>
            </a:r>
            <a:r>
              <a:rPr lang="en-US" dirty="0"/>
              <a:t>=</a:t>
            </a:r>
            <a:r>
              <a:rPr lang="en-US" b="1" i="1" dirty="0"/>
              <a:t>value </a:t>
            </a:r>
            <a:r>
              <a:rPr lang="en-US" b="1" i="1" dirty="0" err="1" smtClean="0"/>
              <a:t>path_to_cgroup</a:t>
            </a:r>
            <a:endParaRPr lang="en-US" b="1" i="1" dirty="0" smtClean="0"/>
          </a:p>
          <a:p>
            <a:endParaRPr lang="en-US" b="1" i="1" dirty="0"/>
          </a:p>
          <a:p>
            <a:endParaRPr lang="en-US" dirty="0" smtClean="0"/>
          </a:p>
          <a:p>
            <a:r>
              <a:rPr lang="en-US" dirty="0" err="1" smtClean="0"/>
              <a:t>cgset</a:t>
            </a:r>
            <a:r>
              <a:rPr lang="en-US" dirty="0" smtClean="0"/>
              <a:t> </a:t>
            </a:r>
            <a:r>
              <a:rPr lang="en-US" b="1" dirty="0"/>
              <a:t>--</a:t>
            </a:r>
            <a:r>
              <a:rPr lang="en-US" b="1" dirty="0" smtClean="0"/>
              <a:t>copy-from </a:t>
            </a:r>
            <a:r>
              <a:rPr lang="en-US" b="1" i="1" dirty="0" err="1"/>
              <a:t>path_to_source_cgroup</a:t>
            </a:r>
            <a:r>
              <a:rPr lang="en-US" b="1" i="1" dirty="0"/>
              <a:t> </a:t>
            </a:r>
            <a:r>
              <a:rPr lang="en-US" b="1" i="1" dirty="0" err="1"/>
              <a:t>path_to_target_cgroup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6384" y="1564822"/>
            <a:ext cx="6359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cgset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cpuset.cpus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=0-1 group1 //set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cpuset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/group1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6384" y="3108745"/>
            <a:ext cx="373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cgset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copy-from group1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group2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6384" y="1994268"/>
            <a:ext cx="5064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echo 0-1 &gt; 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cgroup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cpuset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/group1/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cpuset.cpus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17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使用：</a:t>
            </a:r>
            <a:r>
              <a:rPr lang="en-US" dirty="0"/>
              <a:t>Moving a Process to a Control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cgclassify</a:t>
            </a:r>
            <a:r>
              <a:rPr lang="en-US" dirty="0"/>
              <a:t> </a:t>
            </a:r>
            <a:r>
              <a:rPr lang="en-US" b="1" dirty="0"/>
              <a:t>-g </a:t>
            </a:r>
            <a:r>
              <a:rPr lang="en-US" b="1" i="1" dirty="0" err="1"/>
              <a:t>subsystems</a:t>
            </a:r>
            <a:r>
              <a:rPr lang="en-US" dirty="0" err="1"/>
              <a:t>:</a:t>
            </a:r>
            <a:r>
              <a:rPr lang="en-US" b="1" i="1" dirty="0" err="1"/>
              <a:t>path_to_cgroup</a:t>
            </a:r>
            <a:r>
              <a:rPr lang="en-US" b="1" i="1" dirty="0"/>
              <a:t> </a:t>
            </a:r>
            <a:r>
              <a:rPr lang="en-US" b="1" i="1" dirty="0" err="1"/>
              <a:t>pidlist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1382" y="1639469"/>
            <a:ext cx="41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cgclassify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cpu,memory:group1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1701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1382" y="2174262"/>
            <a:ext cx="4179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echo 1701 &gt; 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cgroup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/lab1/group1/tasks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027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使用：</a:t>
            </a:r>
            <a:r>
              <a:rPr lang="en-US" dirty="0"/>
              <a:t>Starting a Process in a Control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cgexec</a:t>
            </a:r>
            <a:r>
              <a:rPr lang="en-US" dirty="0"/>
              <a:t> </a:t>
            </a:r>
            <a:r>
              <a:rPr lang="en-US" b="1" dirty="0"/>
              <a:t>-g </a:t>
            </a:r>
            <a:r>
              <a:rPr lang="en-US" b="1" i="1" dirty="0" err="1"/>
              <a:t>subsystems</a:t>
            </a:r>
            <a:r>
              <a:rPr lang="en-US" dirty="0" err="1"/>
              <a:t>:</a:t>
            </a:r>
            <a:r>
              <a:rPr lang="en-US" b="1" i="1" dirty="0" err="1"/>
              <a:t>path_to_cgroup</a:t>
            </a:r>
            <a:r>
              <a:rPr lang="en-US" b="1" i="1" dirty="0"/>
              <a:t> command </a:t>
            </a:r>
            <a:r>
              <a:rPr lang="en-US" b="1" i="1" dirty="0" smtClean="0"/>
              <a:t>arguments</a:t>
            </a:r>
          </a:p>
          <a:p>
            <a:endParaRPr lang="en-US" b="1" i="1" dirty="0"/>
          </a:p>
          <a:p>
            <a:r>
              <a:rPr lang="en-US" dirty="0"/>
              <a:t>When you start a new process, it inherits the group of its parent process</a:t>
            </a:r>
            <a:r>
              <a:rPr lang="en-US" dirty="0" smtClean="0"/>
              <a:t>.</a:t>
            </a:r>
            <a:r>
              <a:rPr lang="en-US" dirty="0"/>
              <a:t> move your shell process to that </a:t>
            </a:r>
            <a:r>
              <a:rPr lang="en-US" dirty="0" smtClean="0"/>
              <a:t>group </a:t>
            </a:r>
            <a:r>
              <a:rPr lang="en-US" dirty="0"/>
              <a:t>and then launch the process from that shell.</a:t>
            </a:r>
            <a:endParaRPr lang="en-US" b="1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62774" y="1620808"/>
            <a:ext cx="5416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cgexec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cpu:group1 lynx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www.redhat.com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2774" y="34372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~]# echo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$$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cgroup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/lab1/group1/tasks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~]#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lynx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898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使用：</a:t>
            </a:r>
            <a:r>
              <a:rPr lang="en-US" dirty="0"/>
              <a:t>Process Behavior in the Root Control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err="1" smtClean="0"/>
              <a:t>blkio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子系统来说，在</a:t>
            </a:r>
            <a:r>
              <a:rPr lang="en-US" altLang="zh-CN" dirty="0" smtClean="0"/>
              <a:t>root 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下的进程和在子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下的进程，对资源的分配不同</a:t>
            </a:r>
            <a:endParaRPr lang="en-US" altLang="zh-CN" dirty="0" smtClean="0"/>
          </a:p>
          <a:p>
            <a:r>
              <a:rPr lang="zh-CN" altLang="en-US" dirty="0"/>
              <a:t>例</a:t>
            </a:r>
            <a:r>
              <a:rPr lang="zh-CN" altLang="en-US" dirty="0" smtClean="0"/>
              <a:t>如有一个</a:t>
            </a:r>
            <a:r>
              <a:rPr lang="en-US" altLang="zh-CN" dirty="0" smtClean="0"/>
              <a:t>root 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，文件夹为</a:t>
            </a:r>
            <a:r>
              <a:rPr lang="en-US" b="1" dirty="0"/>
              <a:t>/</a:t>
            </a:r>
            <a:r>
              <a:rPr lang="en-US" b="1" dirty="0" err="1" smtClean="0"/>
              <a:t>rootgroup</a:t>
            </a:r>
            <a:r>
              <a:rPr lang="zh-CN" altLang="en-US" b="1" dirty="0" smtClean="0"/>
              <a:t>，</a:t>
            </a:r>
            <a:r>
              <a:rPr lang="zh-CN" altLang="en-US" dirty="0" smtClean="0"/>
              <a:t>有两个子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，</a:t>
            </a:r>
            <a:r>
              <a:rPr lang="en-US" b="1" dirty="0"/>
              <a:t>/</a:t>
            </a:r>
            <a:r>
              <a:rPr lang="en-US" b="1" dirty="0" err="1"/>
              <a:t>rootgroup</a:t>
            </a:r>
            <a:r>
              <a:rPr lang="en-US" b="1" dirty="0"/>
              <a:t>/red/ </a:t>
            </a:r>
            <a:r>
              <a:rPr lang="en-US" dirty="0"/>
              <a:t>and </a:t>
            </a:r>
            <a:r>
              <a:rPr lang="en-US" b="1" dirty="0"/>
              <a:t>/</a:t>
            </a:r>
            <a:r>
              <a:rPr lang="en-US" b="1" dirty="0" err="1"/>
              <a:t>rootgroup</a:t>
            </a:r>
            <a:r>
              <a:rPr lang="en-US" b="1" dirty="0"/>
              <a:t>/blue</a:t>
            </a:r>
            <a:r>
              <a:rPr lang="en-US" b="1" dirty="0" smtClean="0"/>
              <a:t>/</a:t>
            </a:r>
            <a:endParaRPr lang="en-US" b="1" dirty="0"/>
          </a:p>
          <a:p>
            <a:r>
              <a:rPr lang="zh-CN" altLang="en-US" dirty="0" smtClean="0"/>
              <a:t>在这三个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下面都创建</a:t>
            </a:r>
            <a:r>
              <a:rPr lang="en-US" b="1" dirty="0" err="1" smtClean="0"/>
              <a:t>cpu.shares</a:t>
            </a:r>
            <a:r>
              <a:rPr lang="zh-CN" altLang="en-US" b="1" dirty="0" smtClean="0"/>
              <a:t>，</a:t>
            </a:r>
            <a:r>
              <a:rPr lang="zh-CN" altLang="en-US" dirty="0" smtClean="0"/>
              <a:t>并且值设为</a:t>
            </a:r>
            <a:r>
              <a:rPr lang="en-US" altLang="zh-CN" dirty="0" smtClean="0"/>
              <a:t>1</a:t>
            </a:r>
          </a:p>
          <a:p>
            <a:r>
              <a:rPr lang="zh-CN" altLang="en-US" dirty="0"/>
              <a:t>如</a:t>
            </a:r>
            <a:r>
              <a:rPr lang="zh-CN" altLang="en-US" dirty="0" smtClean="0"/>
              <a:t>果在三个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下面各创建一个进程，则每个进程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占有率为三分之一</a:t>
            </a:r>
            <a:endParaRPr lang="en-US" altLang="zh-CN" dirty="0" smtClean="0"/>
          </a:p>
          <a:p>
            <a:r>
              <a:rPr lang="zh-CN" altLang="en-US" dirty="0"/>
              <a:t>然</a:t>
            </a:r>
            <a:r>
              <a:rPr lang="zh-CN" altLang="en-US" dirty="0" smtClean="0"/>
              <a:t>而当子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里面添加更多的进程，则整个子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还是占有三分之一的</a:t>
            </a:r>
            <a:r>
              <a:rPr lang="en-US" altLang="zh-CN" dirty="0" smtClean="0"/>
              <a:t>CPU</a:t>
            </a:r>
          </a:p>
          <a:p>
            <a:r>
              <a:rPr lang="zh-CN" altLang="en-US" dirty="0"/>
              <a:t>如</a:t>
            </a:r>
            <a:r>
              <a:rPr lang="zh-CN" altLang="en-US" dirty="0" smtClean="0"/>
              <a:t>果在</a:t>
            </a:r>
            <a:r>
              <a:rPr lang="en-US" altLang="zh-CN" dirty="0" smtClean="0"/>
              <a:t>root 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里面再创建两个进程，则变成了按照进程数来分，也即每个进程五分之一</a:t>
            </a:r>
            <a:endParaRPr lang="en-US" altLang="zh-CN" dirty="0" smtClean="0"/>
          </a:p>
          <a:p>
            <a:r>
              <a:rPr lang="zh-CN" altLang="en-US" dirty="0"/>
              <a:t>所</a:t>
            </a:r>
            <a:r>
              <a:rPr lang="zh-CN" altLang="en-US" dirty="0" smtClean="0"/>
              <a:t>以在使用</a:t>
            </a:r>
            <a:r>
              <a:rPr lang="en-US" altLang="zh-CN" dirty="0" err="1" smtClean="0"/>
              <a:t>blkio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的时候，尽量使用子</a:t>
            </a:r>
            <a:r>
              <a:rPr lang="en-US" altLang="zh-CN" dirty="0" err="1" smtClean="0"/>
              <a:t>cgroup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67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查看所有的子系统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CN" altLang="en-US" dirty="0"/>
              <a:t>查</a:t>
            </a:r>
            <a:r>
              <a:rPr lang="zh-CN" altLang="en-US" dirty="0" smtClean="0"/>
              <a:t>看所有的</a:t>
            </a:r>
            <a:r>
              <a:rPr lang="en-US" altLang="zh-CN" dirty="0" smtClean="0"/>
              <a:t>control group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7233" y="1699260"/>
            <a:ext cx="15519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lssubsys</a:t>
            </a:r>
            <a:r>
              <a:rPr lang="en-US" dirty="0"/>
              <a:t> </a:t>
            </a:r>
          </a:p>
          <a:p>
            <a:r>
              <a:rPr lang="en-US" dirty="0" err="1"/>
              <a:t>cpuset</a:t>
            </a:r>
            <a:endParaRPr lang="en-US" dirty="0"/>
          </a:p>
          <a:p>
            <a:r>
              <a:rPr lang="en-US" dirty="0" err="1"/>
              <a:t>cpu</a:t>
            </a:r>
            <a:endParaRPr lang="en-US" dirty="0"/>
          </a:p>
          <a:p>
            <a:r>
              <a:rPr lang="en-US" dirty="0" err="1"/>
              <a:t>cpuacct</a:t>
            </a:r>
            <a:endParaRPr lang="en-US" dirty="0"/>
          </a:p>
          <a:p>
            <a:r>
              <a:rPr lang="en-US" dirty="0"/>
              <a:t>memory</a:t>
            </a:r>
          </a:p>
          <a:p>
            <a:r>
              <a:rPr lang="en-US" dirty="0"/>
              <a:t>devices</a:t>
            </a:r>
          </a:p>
          <a:p>
            <a:r>
              <a:rPr lang="en-US" dirty="0"/>
              <a:t>freezer</a:t>
            </a:r>
          </a:p>
          <a:p>
            <a:r>
              <a:rPr lang="en-US" dirty="0" err="1"/>
              <a:t>blkio</a:t>
            </a:r>
            <a:endParaRPr lang="en-US" dirty="0"/>
          </a:p>
          <a:p>
            <a:r>
              <a:rPr lang="en-US" dirty="0" err="1"/>
              <a:t>perf_event</a:t>
            </a:r>
            <a:endParaRPr lang="en-US" dirty="0"/>
          </a:p>
          <a:p>
            <a:r>
              <a:rPr lang="en-US" dirty="0" err="1"/>
              <a:t>hugetlb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88562" y="289080"/>
            <a:ext cx="6096000" cy="214212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lscgroup</a:t>
            </a:r>
            <a:r>
              <a:rPr lang="en-US" dirty="0"/>
              <a:t> </a:t>
            </a:r>
          </a:p>
          <a:p>
            <a:r>
              <a:rPr lang="en-US" dirty="0" err="1"/>
              <a:t>cpuset</a:t>
            </a:r>
            <a:r>
              <a:rPr lang="en-US" dirty="0"/>
              <a:t>:/</a:t>
            </a:r>
          </a:p>
          <a:p>
            <a:r>
              <a:rPr lang="en-US" dirty="0" err="1"/>
              <a:t>cpuset</a:t>
            </a:r>
            <a:r>
              <a:rPr lang="en-US" dirty="0"/>
              <a:t>:/machine</a:t>
            </a:r>
          </a:p>
          <a:p>
            <a:r>
              <a:rPr lang="en-US" dirty="0" err="1"/>
              <a:t>cpuset</a:t>
            </a:r>
            <a:r>
              <a:rPr lang="en-US" dirty="0"/>
              <a:t>:/machine/ubuntu-14.04.libvirt-qemu</a:t>
            </a:r>
          </a:p>
          <a:p>
            <a:r>
              <a:rPr lang="en-US" dirty="0" err="1"/>
              <a:t>cpuset</a:t>
            </a:r>
            <a:r>
              <a:rPr lang="en-US" dirty="0"/>
              <a:t>:/machine/ubuntu-14.04.libvirt-qemu/emulator</a:t>
            </a:r>
          </a:p>
          <a:p>
            <a:r>
              <a:rPr lang="en-US" dirty="0" err="1"/>
              <a:t>cpuset</a:t>
            </a:r>
            <a:r>
              <a:rPr lang="en-US" dirty="0"/>
              <a:t>:/machine/ubuntu-14.04.libvirt-qemu/vcpu0</a:t>
            </a:r>
          </a:p>
          <a:p>
            <a:r>
              <a:rPr lang="en-US" dirty="0" err="1"/>
              <a:t>cpuset</a:t>
            </a:r>
            <a:r>
              <a:rPr lang="en-US" dirty="0"/>
              <a:t>:/user</a:t>
            </a:r>
          </a:p>
          <a:p>
            <a:r>
              <a:rPr lang="en-US" dirty="0" err="1"/>
              <a:t>cpuset</a:t>
            </a:r>
            <a:r>
              <a:rPr lang="en-US" dirty="0"/>
              <a:t>:/user/1000.user</a:t>
            </a:r>
          </a:p>
          <a:p>
            <a:r>
              <a:rPr lang="en-US" dirty="0" err="1"/>
              <a:t>cpuset</a:t>
            </a:r>
            <a:r>
              <a:rPr lang="en-US" dirty="0"/>
              <a:t>:/user/1000.user/4.session</a:t>
            </a:r>
          </a:p>
          <a:p>
            <a:r>
              <a:rPr lang="en-US" dirty="0" err="1"/>
              <a:t>cpuset</a:t>
            </a:r>
            <a:r>
              <a:rPr lang="en-US" dirty="0"/>
              <a:t>:/user/107.user</a:t>
            </a:r>
          </a:p>
          <a:p>
            <a:r>
              <a:rPr lang="en-US" dirty="0" err="1"/>
              <a:t>cpuset</a:t>
            </a:r>
            <a:r>
              <a:rPr lang="en-US" dirty="0"/>
              <a:t>:/user/107.user/c1.session</a:t>
            </a:r>
          </a:p>
          <a:p>
            <a:r>
              <a:rPr lang="en-US" dirty="0" err="1"/>
              <a:t>cpu</a:t>
            </a:r>
            <a:r>
              <a:rPr lang="en-US" dirty="0"/>
              <a:t>:/</a:t>
            </a:r>
          </a:p>
          <a:p>
            <a:r>
              <a:rPr lang="en-US" dirty="0" err="1"/>
              <a:t>cpu</a:t>
            </a:r>
            <a:r>
              <a:rPr lang="en-US" dirty="0"/>
              <a:t>:/machine</a:t>
            </a:r>
          </a:p>
          <a:p>
            <a:r>
              <a:rPr lang="en-US" dirty="0" err="1"/>
              <a:t>cpu</a:t>
            </a:r>
            <a:r>
              <a:rPr lang="en-US" dirty="0"/>
              <a:t>:/machine/ubuntu-14.04.libvirt-qemu</a:t>
            </a:r>
          </a:p>
          <a:p>
            <a:r>
              <a:rPr lang="en-US" dirty="0" err="1"/>
              <a:t>cpu</a:t>
            </a:r>
            <a:r>
              <a:rPr lang="en-US" dirty="0"/>
              <a:t>:/machine/ubuntu-14.04.libvirt-qemu/emulator</a:t>
            </a:r>
          </a:p>
          <a:p>
            <a:r>
              <a:rPr lang="en-US" dirty="0" err="1"/>
              <a:t>cpu</a:t>
            </a:r>
            <a:r>
              <a:rPr lang="en-US" dirty="0"/>
              <a:t>:/machine/ubuntu-14.04.libvirt-qemu/vcpu0</a:t>
            </a:r>
          </a:p>
          <a:p>
            <a:r>
              <a:rPr lang="en-US" dirty="0" err="1"/>
              <a:t>cpu</a:t>
            </a:r>
            <a:r>
              <a:rPr lang="en-US" dirty="0"/>
              <a:t>:/user</a:t>
            </a:r>
          </a:p>
          <a:p>
            <a:r>
              <a:rPr lang="en-US" dirty="0" err="1"/>
              <a:t>cpu</a:t>
            </a:r>
            <a:r>
              <a:rPr lang="en-US" dirty="0"/>
              <a:t>:/user/1000.user</a:t>
            </a:r>
          </a:p>
          <a:p>
            <a:r>
              <a:rPr lang="en-US" dirty="0" err="1"/>
              <a:t>cpu</a:t>
            </a:r>
            <a:r>
              <a:rPr lang="en-US" dirty="0"/>
              <a:t>:/user/1000.user/4.session</a:t>
            </a:r>
          </a:p>
          <a:p>
            <a:r>
              <a:rPr lang="en-US" dirty="0" err="1"/>
              <a:t>cpu</a:t>
            </a:r>
            <a:r>
              <a:rPr lang="en-US" dirty="0"/>
              <a:t>:/user/107.user</a:t>
            </a:r>
          </a:p>
          <a:p>
            <a:r>
              <a:rPr lang="en-US" dirty="0" err="1"/>
              <a:t>cpu</a:t>
            </a:r>
            <a:r>
              <a:rPr lang="en-US" dirty="0"/>
              <a:t>:/user/107.user/c1.session</a:t>
            </a:r>
          </a:p>
          <a:p>
            <a:r>
              <a:rPr lang="en-US" dirty="0" err="1"/>
              <a:t>cpuacct</a:t>
            </a:r>
            <a:r>
              <a:rPr lang="en-US" dirty="0"/>
              <a:t>:/</a:t>
            </a:r>
          </a:p>
          <a:p>
            <a:r>
              <a:rPr lang="en-US" dirty="0" err="1"/>
              <a:t>cpuacct</a:t>
            </a:r>
            <a:r>
              <a:rPr lang="en-US" dirty="0"/>
              <a:t>:/machine</a:t>
            </a:r>
          </a:p>
          <a:p>
            <a:r>
              <a:rPr lang="en-US" dirty="0" err="1"/>
              <a:t>cpuacct</a:t>
            </a:r>
            <a:r>
              <a:rPr lang="en-US" dirty="0"/>
              <a:t>:/machine/ubuntu-14.04.libvirt-qemu</a:t>
            </a:r>
          </a:p>
          <a:p>
            <a:r>
              <a:rPr lang="en-US" dirty="0" err="1"/>
              <a:t>cpuacct</a:t>
            </a:r>
            <a:r>
              <a:rPr lang="en-US" dirty="0"/>
              <a:t>:/machine/ubuntu-14.04.libvirt-qemu/emulator</a:t>
            </a:r>
          </a:p>
          <a:p>
            <a:r>
              <a:rPr lang="en-US" dirty="0" err="1"/>
              <a:t>cpuacct</a:t>
            </a:r>
            <a:r>
              <a:rPr lang="en-US" dirty="0"/>
              <a:t>:/machine/ubuntu-14.04.libvirt-qemu/vcpu0</a:t>
            </a:r>
          </a:p>
          <a:p>
            <a:r>
              <a:rPr lang="en-US" dirty="0" err="1"/>
              <a:t>cpuacct</a:t>
            </a:r>
            <a:r>
              <a:rPr lang="en-US" dirty="0"/>
              <a:t>:/user</a:t>
            </a:r>
          </a:p>
          <a:p>
            <a:r>
              <a:rPr lang="en-US" dirty="0" err="1"/>
              <a:t>cpuacct</a:t>
            </a:r>
            <a:r>
              <a:rPr lang="en-US" dirty="0"/>
              <a:t>:/user/1000.user</a:t>
            </a:r>
          </a:p>
          <a:p>
            <a:r>
              <a:rPr lang="en-US" dirty="0" err="1"/>
              <a:t>cpuacct</a:t>
            </a:r>
            <a:r>
              <a:rPr lang="en-US" dirty="0"/>
              <a:t>:/user/1000.user/4.session</a:t>
            </a:r>
          </a:p>
          <a:p>
            <a:r>
              <a:rPr lang="en-US" dirty="0" err="1"/>
              <a:t>cpuacct</a:t>
            </a:r>
            <a:r>
              <a:rPr lang="en-US" dirty="0"/>
              <a:t>:/user/107.user</a:t>
            </a:r>
          </a:p>
          <a:p>
            <a:r>
              <a:rPr lang="en-US" dirty="0" err="1"/>
              <a:t>cpuacct</a:t>
            </a:r>
            <a:r>
              <a:rPr lang="en-US" dirty="0"/>
              <a:t>:/user/107.user/c1.session</a:t>
            </a:r>
          </a:p>
          <a:p>
            <a:r>
              <a:rPr lang="en-US" dirty="0"/>
              <a:t>memory:/</a:t>
            </a:r>
          </a:p>
          <a:p>
            <a:r>
              <a:rPr lang="en-US" dirty="0"/>
              <a:t>memory:/machine</a:t>
            </a:r>
          </a:p>
          <a:p>
            <a:r>
              <a:rPr lang="en-US" dirty="0"/>
              <a:t>memory:/machine/ubuntu-14.04.libvirt-qemu</a:t>
            </a:r>
          </a:p>
          <a:p>
            <a:r>
              <a:rPr lang="en-US" dirty="0"/>
              <a:t>memory:/user</a:t>
            </a:r>
          </a:p>
          <a:p>
            <a:r>
              <a:rPr lang="en-US" dirty="0"/>
              <a:t>memory:/user/1000.user</a:t>
            </a:r>
          </a:p>
          <a:p>
            <a:r>
              <a:rPr lang="en-US" dirty="0"/>
              <a:t>memory:/user/1000.user/4.session</a:t>
            </a:r>
          </a:p>
          <a:p>
            <a:r>
              <a:rPr lang="en-US" dirty="0"/>
              <a:t>memory:/user/107.user</a:t>
            </a:r>
          </a:p>
          <a:p>
            <a:r>
              <a:rPr lang="en-US" dirty="0"/>
              <a:t>memory:/user/107.user/c1.session</a:t>
            </a:r>
          </a:p>
          <a:p>
            <a:r>
              <a:rPr lang="en-US" dirty="0"/>
              <a:t>devices:/</a:t>
            </a:r>
          </a:p>
          <a:p>
            <a:r>
              <a:rPr lang="en-US" dirty="0"/>
              <a:t>devices:/machine</a:t>
            </a:r>
          </a:p>
          <a:p>
            <a:r>
              <a:rPr lang="en-US" dirty="0"/>
              <a:t>devices:/machine/ubuntu-14.04.libvirt-qemu</a:t>
            </a:r>
          </a:p>
          <a:p>
            <a:r>
              <a:rPr lang="en-US" dirty="0"/>
              <a:t>devices:/user</a:t>
            </a:r>
          </a:p>
          <a:p>
            <a:r>
              <a:rPr lang="en-US" dirty="0"/>
              <a:t>devices:/user/1000.user</a:t>
            </a:r>
          </a:p>
          <a:p>
            <a:r>
              <a:rPr lang="en-US" dirty="0"/>
              <a:t>devices:/user/1000.user/4.session</a:t>
            </a:r>
          </a:p>
          <a:p>
            <a:r>
              <a:rPr lang="en-US" dirty="0"/>
              <a:t>devices:/user/107.user</a:t>
            </a:r>
          </a:p>
          <a:p>
            <a:r>
              <a:rPr lang="en-US" dirty="0"/>
              <a:t>devices:/user/107.user/c1.session</a:t>
            </a:r>
          </a:p>
          <a:p>
            <a:r>
              <a:rPr lang="en-US" dirty="0"/>
              <a:t>freezer:/</a:t>
            </a:r>
          </a:p>
          <a:p>
            <a:r>
              <a:rPr lang="en-US" dirty="0"/>
              <a:t>freezer:/machine</a:t>
            </a:r>
          </a:p>
          <a:p>
            <a:r>
              <a:rPr lang="en-US" dirty="0"/>
              <a:t>freezer:/machine/ubuntu-14.04.libvirt-qemu</a:t>
            </a:r>
          </a:p>
          <a:p>
            <a:r>
              <a:rPr lang="en-US" dirty="0"/>
              <a:t>freezer:/user</a:t>
            </a:r>
          </a:p>
          <a:p>
            <a:r>
              <a:rPr lang="en-US" dirty="0"/>
              <a:t>freezer:/user/1000.user</a:t>
            </a:r>
          </a:p>
          <a:p>
            <a:r>
              <a:rPr lang="en-US" dirty="0"/>
              <a:t>freezer:/user/1000.user/4.session</a:t>
            </a:r>
          </a:p>
          <a:p>
            <a:r>
              <a:rPr lang="en-US" dirty="0"/>
              <a:t>freezer:/user/107.user</a:t>
            </a:r>
          </a:p>
          <a:p>
            <a:r>
              <a:rPr lang="en-US" dirty="0"/>
              <a:t>freezer:/user/107.user/c1.session</a:t>
            </a:r>
          </a:p>
          <a:p>
            <a:r>
              <a:rPr lang="en-US" dirty="0" err="1"/>
              <a:t>blkio</a:t>
            </a:r>
            <a:r>
              <a:rPr lang="en-US" dirty="0"/>
              <a:t>:/</a:t>
            </a:r>
          </a:p>
          <a:p>
            <a:r>
              <a:rPr lang="en-US" dirty="0" err="1"/>
              <a:t>blkio</a:t>
            </a:r>
            <a:r>
              <a:rPr lang="en-US" dirty="0"/>
              <a:t>:/machine</a:t>
            </a:r>
          </a:p>
          <a:p>
            <a:r>
              <a:rPr lang="en-US" dirty="0" err="1"/>
              <a:t>blkio</a:t>
            </a:r>
            <a:r>
              <a:rPr lang="en-US" dirty="0"/>
              <a:t>:/machine/ubuntu-14.04.libvirt-qemu</a:t>
            </a:r>
          </a:p>
          <a:p>
            <a:r>
              <a:rPr lang="en-US" dirty="0" err="1"/>
              <a:t>blkio</a:t>
            </a:r>
            <a:r>
              <a:rPr lang="en-US" dirty="0"/>
              <a:t>:/user</a:t>
            </a:r>
          </a:p>
          <a:p>
            <a:r>
              <a:rPr lang="en-US" dirty="0" err="1"/>
              <a:t>blkio</a:t>
            </a:r>
            <a:r>
              <a:rPr lang="en-US" dirty="0"/>
              <a:t>:/user/1000.user</a:t>
            </a:r>
          </a:p>
          <a:p>
            <a:r>
              <a:rPr lang="en-US" dirty="0" err="1"/>
              <a:t>blkio</a:t>
            </a:r>
            <a:r>
              <a:rPr lang="en-US" dirty="0"/>
              <a:t>:/user/1000.user/4.session</a:t>
            </a:r>
          </a:p>
          <a:p>
            <a:r>
              <a:rPr lang="en-US" dirty="0" err="1"/>
              <a:t>blkio</a:t>
            </a:r>
            <a:r>
              <a:rPr lang="en-US" dirty="0"/>
              <a:t>:/user/107.user</a:t>
            </a:r>
          </a:p>
          <a:p>
            <a:r>
              <a:rPr lang="en-US" dirty="0" err="1"/>
              <a:t>blkio</a:t>
            </a:r>
            <a:r>
              <a:rPr lang="en-US" dirty="0"/>
              <a:t>:/user/107.user/c1.session</a:t>
            </a:r>
          </a:p>
          <a:p>
            <a:r>
              <a:rPr lang="en-US" dirty="0" err="1"/>
              <a:t>perf_event</a:t>
            </a:r>
            <a:r>
              <a:rPr lang="en-US" dirty="0"/>
              <a:t>:/</a:t>
            </a:r>
          </a:p>
          <a:p>
            <a:r>
              <a:rPr lang="en-US" dirty="0" err="1"/>
              <a:t>perf_event</a:t>
            </a:r>
            <a:r>
              <a:rPr lang="en-US" dirty="0"/>
              <a:t>:/machine</a:t>
            </a:r>
          </a:p>
          <a:p>
            <a:r>
              <a:rPr lang="en-US" dirty="0" err="1"/>
              <a:t>perf_event</a:t>
            </a:r>
            <a:r>
              <a:rPr lang="en-US" dirty="0"/>
              <a:t>:/machine/ubuntu-14.04.libvirt-qemu</a:t>
            </a:r>
          </a:p>
          <a:p>
            <a:r>
              <a:rPr lang="en-US" dirty="0" err="1"/>
              <a:t>perf_event</a:t>
            </a:r>
            <a:r>
              <a:rPr lang="en-US" dirty="0"/>
              <a:t>:/user</a:t>
            </a:r>
          </a:p>
          <a:p>
            <a:r>
              <a:rPr lang="en-US" dirty="0" err="1"/>
              <a:t>perf_event</a:t>
            </a:r>
            <a:r>
              <a:rPr lang="en-US" dirty="0"/>
              <a:t>:/user/1000.user</a:t>
            </a:r>
          </a:p>
          <a:p>
            <a:r>
              <a:rPr lang="en-US" dirty="0" err="1"/>
              <a:t>perf_event</a:t>
            </a:r>
            <a:r>
              <a:rPr lang="en-US" dirty="0"/>
              <a:t>:/user/1000.user/4.session</a:t>
            </a:r>
          </a:p>
          <a:p>
            <a:r>
              <a:rPr lang="en-US" dirty="0" err="1"/>
              <a:t>perf_event</a:t>
            </a:r>
            <a:r>
              <a:rPr lang="en-US" dirty="0"/>
              <a:t>:/user/107.user</a:t>
            </a:r>
          </a:p>
          <a:p>
            <a:r>
              <a:rPr lang="en-US" dirty="0" err="1"/>
              <a:t>perf_event</a:t>
            </a:r>
            <a:r>
              <a:rPr lang="en-US" dirty="0"/>
              <a:t>:/user/107.user/c1.session</a:t>
            </a:r>
          </a:p>
          <a:p>
            <a:r>
              <a:rPr lang="en-US" dirty="0" err="1"/>
              <a:t>hugetlb</a:t>
            </a:r>
            <a:r>
              <a:rPr lang="en-US" dirty="0"/>
              <a:t>:/</a:t>
            </a:r>
          </a:p>
          <a:p>
            <a:r>
              <a:rPr lang="en-US" dirty="0" err="1"/>
              <a:t>hugetlb</a:t>
            </a:r>
            <a:r>
              <a:rPr lang="en-US" dirty="0"/>
              <a:t>:/user</a:t>
            </a:r>
          </a:p>
          <a:p>
            <a:r>
              <a:rPr lang="en-US" dirty="0" err="1"/>
              <a:t>hugetlb</a:t>
            </a:r>
            <a:r>
              <a:rPr lang="en-US" dirty="0"/>
              <a:t>:/user/1000.user</a:t>
            </a:r>
          </a:p>
          <a:p>
            <a:r>
              <a:rPr lang="en-US" dirty="0" err="1"/>
              <a:t>hugetlb</a:t>
            </a:r>
            <a:r>
              <a:rPr lang="en-US" dirty="0"/>
              <a:t>:/user/1000.user/4.session</a:t>
            </a:r>
          </a:p>
          <a:p>
            <a:r>
              <a:rPr lang="en-US" dirty="0" err="1"/>
              <a:t>hugetlb</a:t>
            </a:r>
            <a:r>
              <a:rPr lang="en-US" dirty="0"/>
              <a:t>:/user/107.user</a:t>
            </a:r>
          </a:p>
          <a:p>
            <a:r>
              <a:rPr lang="en-US" dirty="0" err="1"/>
              <a:t>hugetlb</a:t>
            </a:r>
            <a:r>
              <a:rPr lang="en-US" dirty="0"/>
              <a:t>:/user/107.user/c1.session</a:t>
            </a:r>
          </a:p>
        </p:txBody>
      </p:sp>
    </p:spTree>
    <p:extLst>
      <p:ext uri="{BB962C8B-B14F-4D97-AF65-F5344CB8AC3E}">
        <p14:creationId xmlns:p14="http://schemas.microsoft.com/office/powerpoint/2010/main" val="975737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</a:t>
            </a:r>
            <a:r>
              <a:rPr lang="zh-CN" altLang="en-US" dirty="0" smtClean="0"/>
              <a:t>用：查看</a:t>
            </a:r>
            <a:r>
              <a:rPr lang="en-US" altLang="zh-CN" dirty="0" err="1" smtClean="0"/>
              <a:t>cgroup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查看属于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的进程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得到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的参数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1492" y="1555489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cat /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cgroup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1492" y="2618889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cgget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-r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parameter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list_of_cgroups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6690" y="729318"/>
            <a:ext cx="5660402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cgget</a:t>
            </a:r>
            <a:r>
              <a:rPr lang="en-US" dirty="0"/>
              <a:t> -g </a:t>
            </a:r>
            <a:r>
              <a:rPr lang="en-US" dirty="0" err="1"/>
              <a:t>blkio</a:t>
            </a:r>
            <a:r>
              <a:rPr lang="en-US" dirty="0"/>
              <a:t> /machine/ubuntu-14.04.libvirt-qemu  /machine/ubuntu-14.04.libvirt-qemu:</a:t>
            </a:r>
          </a:p>
          <a:p>
            <a:r>
              <a:rPr lang="en-US" dirty="0" err="1"/>
              <a:t>blkio.io_queued_recursive</a:t>
            </a:r>
            <a:r>
              <a:rPr lang="en-US" dirty="0"/>
              <a:t>: Total 0</a:t>
            </a:r>
          </a:p>
          <a:p>
            <a:r>
              <a:rPr lang="en-US" dirty="0" err="1"/>
              <a:t>blkio.io_merged_recursive</a:t>
            </a:r>
            <a:r>
              <a:rPr lang="en-US" dirty="0"/>
              <a:t>: Total 0</a:t>
            </a:r>
          </a:p>
          <a:p>
            <a:r>
              <a:rPr lang="en-US" dirty="0" err="1"/>
              <a:t>blkio.io_wait_time_recursive</a:t>
            </a:r>
            <a:r>
              <a:rPr lang="en-US" dirty="0"/>
              <a:t>: Total 0</a:t>
            </a:r>
          </a:p>
          <a:p>
            <a:r>
              <a:rPr lang="en-US" dirty="0" err="1"/>
              <a:t>blkio.io_service_time_recursive</a:t>
            </a:r>
            <a:r>
              <a:rPr lang="en-US" dirty="0"/>
              <a:t>: Total 0</a:t>
            </a:r>
          </a:p>
          <a:p>
            <a:r>
              <a:rPr lang="en-US" dirty="0" err="1"/>
              <a:t>blkio.io_serviced_recursive</a:t>
            </a:r>
            <a:r>
              <a:rPr lang="en-US" dirty="0"/>
              <a:t>: Total 0</a:t>
            </a:r>
          </a:p>
          <a:p>
            <a:r>
              <a:rPr lang="en-US" dirty="0" err="1"/>
              <a:t>blkio.io_service_bytes_recursive</a:t>
            </a:r>
            <a:r>
              <a:rPr lang="en-US" dirty="0"/>
              <a:t>: Total 0</a:t>
            </a:r>
          </a:p>
          <a:p>
            <a:r>
              <a:rPr lang="en-US" dirty="0" err="1"/>
              <a:t>blkio.sectors_recursive</a:t>
            </a:r>
            <a:r>
              <a:rPr lang="en-US" dirty="0"/>
              <a:t>: </a:t>
            </a:r>
          </a:p>
          <a:p>
            <a:r>
              <a:rPr lang="en-US" dirty="0" err="1"/>
              <a:t>blkio.time_recursive</a:t>
            </a:r>
            <a:r>
              <a:rPr lang="en-US" dirty="0"/>
              <a:t>: </a:t>
            </a:r>
          </a:p>
          <a:p>
            <a:r>
              <a:rPr lang="en-US" dirty="0" err="1"/>
              <a:t>blkio.io_queued</a:t>
            </a:r>
            <a:r>
              <a:rPr lang="en-US" dirty="0"/>
              <a:t>: Total 0</a:t>
            </a:r>
          </a:p>
          <a:p>
            <a:r>
              <a:rPr lang="en-US" dirty="0" err="1"/>
              <a:t>blkio.io_merged</a:t>
            </a:r>
            <a:r>
              <a:rPr lang="en-US" dirty="0"/>
              <a:t>: Total 0</a:t>
            </a:r>
          </a:p>
          <a:p>
            <a:r>
              <a:rPr lang="en-US" dirty="0" err="1"/>
              <a:t>blkio.io_wait_time</a:t>
            </a:r>
            <a:r>
              <a:rPr lang="en-US" dirty="0"/>
              <a:t>: Total 0</a:t>
            </a:r>
          </a:p>
          <a:p>
            <a:r>
              <a:rPr lang="en-US" dirty="0" err="1"/>
              <a:t>blkio.io_service_time</a:t>
            </a:r>
            <a:r>
              <a:rPr lang="en-US" dirty="0"/>
              <a:t>: Total 0</a:t>
            </a:r>
          </a:p>
          <a:p>
            <a:r>
              <a:rPr lang="en-US" dirty="0" err="1"/>
              <a:t>blkio.io_serviced</a:t>
            </a:r>
            <a:r>
              <a:rPr lang="en-US" dirty="0"/>
              <a:t>: Total 0</a:t>
            </a:r>
          </a:p>
          <a:p>
            <a:r>
              <a:rPr lang="en-US" dirty="0" err="1"/>
              <a:t>blkio.io_service_bytes</a:t>
            </a:r>
            <a:r>
              <a:rPr lang="en-US" dirty="0"/>
              <a:t>: Total 0</a:t>
            </a:r>
          </a:p>
          <a:p>
            <a:r>
              <a:rPr lang="en-US" dirty="0" err="1"/>
              <a:t>blkio.sectors</a:t>
            </a:r>
            <a:r>
              <a:rPr lang="en-US" dirty="0"/>
              <a:t>: </a:t>
            </a:r>
          </a:p>
          <a:p>
            <a:r>
              <a:rPr lang="en-US" dirty="0" err="1"/>
              <a:t>blkio.time</a:t>
            </a:r>
            <a:r>
              <a:rPr lang="en-US" dirty="0"/>
              <a:t>: </a:t>
            </a:r>
          </a:p>
          <a:p>
            <a:r>
              <a:rPr lang="en-US" dirty="0" err="1"/>
              <a:t>blkio.leaf_weight</a:t>
            </a:r>
            <a:r>
              <a:rPr lang="en-US" dirty="0"/>
              <a:t>: 500</a:t>
            </a:r>
          </a:p>
          <a:p>
            <a:r>
              <a:rPr lang="en-US" dirty="0" err="1"/>
              <a:t>blkio.leaf_weight_device</a:t>
            </a:r>
            <a:r>
              <a:rPr lang="en-US" dirty="0"/>
              <a:t>: </a:t>
            </a:r>
          </a:p>
          <a:p>
            <a:r>
              <a:rPr lang="en-US" dirty="0" err="1"/>
              <a:t>blkio.weight</a:t>
            </a:r>
            <a:r>
              <a:rPr lang="en-US" dirty="0"/>
              <a:t>: 500</a:t>
            </a:r>
          </a:p>
          <a:p>
            <a:r>
              <a:rPr lang="en-US" dirty="0" err="1"/>
              <a:t>blkio.weight_device</a:t>
            </a:r>
            <a:r>
              <a:rPr lang="en-US" dirty="0"/>
              <a:t>: </a:t>
            </a:r>
          </a:p>
          <a:p>
            <a:r>
              <a:rPr lang="en-US" dirty="0" err="1"/>
              <a:t>blkio.throttle.io_serviced</a:t>
            </a:r>
            <a:r>
              <a:rPr lang="en-US" dirty="0"/>
              <a:t>: 8:0 Read 11545</a:t>
            </a:r>
          </a:p>
          <a:p>
            <a:r>
              <a:rPr lang="en-US" dirty="0"/>
              <a:t>        8:0 Write 20814</a:t>
            </a:r>
          </a:p>
          <a:p>
            <a:r>
              <a:rPr lang="en-US" dirty="0"/>
              <a:t>        8:0 Sync 20356</a:t>
            </a:r>
          </a:p>
          <a:p>
            <a:r>
              <a:rPr lang="en-US" dirty="0"/>
              <a:t>        8:0 </a:t>
            </a:r>
            <a:r>
              <a:rPr lang="en-US" dirty="0" err="1"/>
              <a:t>Async</a:t>
            </a:r>
            <a:r>
              <a:rPr lang="en-US" dirty="0"/>
              <a:t> 12003</a:t>
            </a:r>
          </a:p>
          <a:p>
            <a:r>
              <a:rPr lang="en-US" dirty="0"/>
              <a:t>        8:0 Total 32359</a:t>
            </a:r>
          </a:p>
          <a:p>
            <a:r>
              <a:rPr lang="en-US" dirty="0"/>
              <a:t>        Total 32359</a:t>
            </a:r>
          </a:p>
          <a:p>
            <a:r>
              <a:rPr lang="en-US" dirty="0" err="1"/>
              <a:t>blkio.throttle.io_service_bytes</a:t>
            </a:r>
            <a:r>
              <a:rPr lang="en-US" dirty="0"/>
              <a:t>: 8:0 Read 279655424</a:t>
            </a:r>
          </a:p>
          <a:p>
            <a:r>
              <a:rPr lang="en-US" dirty="0"/>
              <a:t>        8:0 Write 126514176</a:t>
            </a:r>
          </a:p>
          <a:p>
            <a:r>
              <a:rPr lang="en-US" dirty="0"/>
              <a:t>        8:0 Sync 124638208</a:t>
            </a:r>
          </a:p>
          <a:p>
            <a:r>
              <a:rPr lang="en-US" dirty="0"/>
              <a:t>        8:0 </a:t>
            </a:r>
            <a:r>
              <a:rPr lang="en-US" dirty="0" err="1"/>
              <a:t>Async</a:t>
            </a:r>
            <a:r>
              <a:rPr lang="en-US" dirty="0"/>
              <a:t> 281531392</a:t>
            </a:r>
          </a:p>
          <a:p>
            <a:r>
              <a:rPr lang="en-US" dirty="0"/>
              <a:t>        8:0 Total 406169600</a:t>
            </a:r>
          </a:p>
          <a:p>
            <a:r>
              <a:rPr lang="en-US" dirty="0"/>
              <a:t>        Total 406169600</a:t>
            </a:r>
          </a:p>
          <a:p>
            <a:r>
              <a:rPr lang="en-US" dirty="0" err="1"/>
              <a:t>blkio.throttle.write_iops_device</a:t>
            </a:r>
            <a:r>
              <a:rPr lang="en-US" dirty="0"/>
              <a:t>: </a:t>
            </a:r>
          </a:p>
          <a:p>
            <a:r>
              <a:rPr lang="en-US" dirty="0" err="1"/>
              <a:t>blkio.throttle.read_iops_device</a:t>
            </a:r>
            <a:r>
              <a:rPr lang="en-US" dirty="0"/>
              <a:t>: </a:t>
            </a:r>
          </a:p>
          <a:p>
            <a:r>
              <a:rPr lang="en-US" dirty="0" err="1"/>
              <a:t>blkio.throttle.write_bps_device</a:t>
            </a:r>
            <a:r>
              <a:rPr lang="en-US" dirty="0"/>
              <a:t>: </a:t>
            </a:r>
          </a:p>
          <a:p>
            <a:r>
              <a:rPr lang="en-US" dirty="0" err="1"/>
              <a:t>blkio.throttle.read_bps_device</a:t>
            </a:r>
            <a:r>
              <a:rPr lang="en-US" dirty="0"/>
              <a:t>: </a:t>
            </a:r>
          </a:p>
          <a:p>
            <a:r>
              <a:rPr lang="en-US" dirty="0" err="1"/>
              <a:t>blkio.reset_stats</a:t>
            </a:r>
            <a:r>
              <a:rPr lang="en-US" dirty="0"/>
              <a:t>: </a:t>
            </a:r>
          </a:p>
        </p:txBody>
      </p:sp>
      <p:sp>
        <p:nvSpPr>
          <p:cNvPr id="7" name="Rectangle 6"/>
          <p:cNvSpPr/>
          <p:nvPr/>
        </p:nvSpPr>
        <p:spPr>
          <a:xfrm>
            <a:off x="379445" y="3153682"/>
            <a:ext cx="543352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cgget</a:t>
            </a:r>
            <a:r>
              <a:rPr lang="en-US" dirty="0"/>
              <a:t> -r </a:t>
            </a:r>
            <a:r>
              <a:rPr lang="en-US" dirty="0" err="1"/>
              <a:t>blkio.throttle.io_serviced</a:t>
            </a:r>
            <a:r>
              <a:rPr lang="en-US" dirty="0"/>
              <a:t> /machine/ubuntu-14.04.libvirt-qemu         </a:t>
            </a:r>
          </a:p>
          <a:p>
            <a:r>
              <a:rPr lang="en-US" dirty="0"/>
              <a:t>/machine/ubuntu-14.04.libvirt-qemu:</a:t>
            </a:r>
          </a:p>
          <a:p>
            <a:r>
              <a:rPr lang="en-US" dirty="0" err="1"/>
              <a:t>blkio.throttle.io_serviced</a:t>
            </a:r>
            <a:r>
              <a:rPr lang="en-US" dirty="0"/>
              <a:t>: 8:0 Read 11545</a:t>
            </a:r>
          </a:p>
          <a:p>
            <a:r>
              <a:rPr lang="en-US" dirty="0"/>
              <a:t>        8:0 Write 20814</a:t>
            </a:r>
          </a:p>
          <a:p>
            <a:r>
              <a:rPr lang="en-US" dirty="0"/>
              <a:t>        8:0 Sync 20356</a:t>
            </a:r>
          </a:p>
          <a:p>
            <a:r>
              <a:rPr lang="en-US" dirty="0"/>
              <a:t>        8:0 </a:t>
            </a:r>
            <a:r>
              <a:rPr lang="en-US" dirty="0" err="1"/>
              <a:t>Async</a:t>
            </a:r>
            <a:r>
              <a:rPr lang="en-US" dirty="0"/>
              <a:t> 12003</a:t>
            </a:r>
          </a:p>
          <a:p>
            <a:r>
              <a:rPr lang="en-US" dirty="0"/>
              <a:t>        8:0 Total 32359</a:t>
            </a:r>
          </a:p>
          <a:p>
            <a:r>
              <a:rPr lang="en-US" dirty="0"/>
              <a:t>        Total 32359</a:t>
            </a:r>
          </a:p>
        </p:txBody>
      </p:sp>
    </p:spTree>
    <p:extLst>
      <p:ext uri="{BB962C8B-B14F-4D97-AF65-F5344CB8AC3E}">
        <p14:creationId xmlns:p14="http://schemas.microsoft.com/office/powerpoint/2010/main" val="327747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</a:t>
            </a:r>
            <a:r>
              <a:rPr lang="zh-CN" altLang="en-US" dirty="0" smtClean="0"/>
              <a:t>用：</a:t>
            </a:r>
            <a:r>
              <a:rPr lang="en-US" dirty="0" smtClean="0"/>
              <a:t>Unloading </a:t>
            </a:r>
            <a:r>
              <a:rPr lang="en-US" dirty="0"/>
              <a:t>Control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/>
              <a:t>cgclear</a:t>
            </a:r>
            <a:r>
              <a:rPr lang="en-US" b="1" dirty="0"/>
              <a:t> </a:t>
            </a:r>
            <a:r>
              <a:rPr lang="en-US" dirty="0"/>
              <a:t>command destroys all </a:t>
            </a:r>
            <a:r>
              <a:rPr lang="en-US" dirty="0" err="1"/>
              <a:t>cgroups</a:t>
            </a:r>
            <a:r>
              <a:rPr lang="en-US" dirty="0"/>
              <a:t> in all hierarchies.</a:t>
            </a:r>
          </a:p>
        </p:txBody>
      </p:sp>
    </p:spTree>
    <p:extLst>
      <p:ext uri="{BB962C8B-B14F-4D97-AF65-F5344CB8AC3E}">
        <p14:creationId xmlns:p14="http://schemas.microsoft.com/office/powerpoint/2010/main" val="3065818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子系统：</a:t>
            </a:r>
            <a:r>
              <a:rPr lang="en-US" dirty="0" err="1" smtClean="0"/>
              <a:t>blkio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子系统控制并监控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中的任务对块设备的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访问。</a:t>
            </a:r>
            <a:endParaRPr lang="en-US" altLang="zh-CN" dirty="0" smtClean="0"/>
          </a:p>
          <a:p>
            <a:r>
              <a:rPr lang="en-US" b="1" dirty="0" err="1"/>
              <a:t>blkio.weight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默认可用访问块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的相对比例</a:t>
            </a:r>
            <a:r>
              <a:rPr lang="en-US" altLang="zh-CN" dirty="0" smtClean="0"/>
              <a:t>(</a:t>
            </a:r>
            <a:r>
              <a:rPr lang="zh-CN" altLang="en-US" dirty="0" smtClean="0"/>
              <a:t>加权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，范围在</a:t>
            </a:r>
            <a:r>
              <a:rPr lang="en-US" altLang="zh-CN" b="1" dirty="0" smtClean="0"/>
              <a:t>100</a:t>
            </a:r>
            <a:r>
              <a:rPr lang="zh-CN" altLang="en-US" dirty="0" smtClean="0"/>
              <a:t>到</a:t>
            </a:r>
            <a:r>
              <a:rPr lang="en-US" altLang="zh-CN" b="1" dirty="0" smtClean="0"/>
              <a:t>1000</a:t>
            </a:r>
            <a:endParaRPr lang="en-US" altLang="zh-CN" dirty="0"/>
          </a:p>
          <a:p>
            <a:r>
              <a:rPr lang="en-US" b="1" dirty="0" err="1" smtClean="0"/>
              <a:t>blkio.weight_device</a:t>
            </a:r>
            <a:endParaRPr lang="en-US" b="1" dirty="0" smtClean="0"/>
          </a:p>
          <a:p>
            <a:pPr lvl="1"/>
            <a:r>
              <a:rPr lang="zh-CN" altLang="en-US" dirty="0" smtClean="0"/>
              <a:t>指定对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中可用的具体设备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访问的相对比例</a:t>
            </a:r>
            <a:r>
              <a:rPr lang="en-US" altLang="zh-CN" dirty="0" smtClean="0"/>
              <a:t>(</a:t>
            </a:r>
            <a:r>
              <a:rPr lang="zh-CN" altLang="en-US" dirty="0" smtClean="0"/>
              <a:t>加权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，范围是</a:t>
            </a:r>
            <a:r>
              <a:rPr lang="en-US" altLang="zh-CN" b="1" dirty="0" smtClean="0"/>
              <a:t>100</a:t>
            </a:r>
            <a:r>
              <a:rPr lang="zh-CN" altLang="en-US" dirty="0" smtClean="0"/>
              <a:t>到 </a:t>
            </a:r>
            <a:r>
              <a:rPr lang="en-US" altLang="zh-CN" b="1" dirty="0"/>
              <a:t>1000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b="1" dirty="0" err="1" smtClean="0"/>
              <a:t>blkio.throttle.read_bps_device</a:t>
            </a:r>
            <a:endParaRPr lang="en-US" b="1" dirty="0" smtClean="0"/>
          </a:p>
          <a:p>
            <a:pPr lvl="1"/>
            <a:r>
              <a:rPr lang="en-US" dirty="0"/>
              <a:t>the upper limit on the number of </a:t>
            </a:r>
            <a:r>
              <a:rPr lang="en-US" i="1" dirty="0"/>
              <a:t>read </a:t>
            </a:r>
            <a:r>
              <a:rPr lang="en-US" dirty="0"/>
              <a:t>operations a device can perform</a:t>
            </a:r>
            <a:r>
              <a:rPr lang="en-US" dirty="0" smtClean="0"/>
              <a:t>.</a:t>
            </a:r>
          </a:p>
          <a:p>
            <a:pPr lvl="1"/>
            <a:r>
              <a:rPr lang="en-US" altLang="zh-CN" dirty="0"/>
              <a:t>Entries have three fields: major, minor,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bytes_per_second</a:t>
            </a:r>
            <a:r>
              <a:rPr lang="en-US" altLang="zh-CN" dirty="0" smtClean="0"/>
              <a:t>.</a:t>
            </a:r>
          </a:p>
          <a:p>
            <a:r>
              <a:rPr lang="en-US" b="1" dirty="0" err="1" smtClean="0"/>
              <a:t>blkio.throttle.write_bps_device</a:t>
            </a:r>
            <a:endParaRPr lang="en-US" b="1" dirty="0" smtClean="0"/>
          </a:p>
          <a:p>
            <a:pPr lvl="1"/>
            <a:r>
              <a:rPr lang="en-US" dirty="0"/>
              <a:t>the upper limit on the number of </a:t>
            </a:r>
            <a:r>
              <a:rPr lang="en-US" i="1" dirty="0"/>
              <a:t>write </a:t>
            </a:r>
            <a:r>
              <a:rPr lang="en-US" dirty="0"/>
              <a:t>operations a device can perform.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65083" y="1508840"/>
            <a:ext cx="2601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echo 500 &gt;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blkio.weight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5522" y="3309647"/>
            <a:ext cx="3781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echo 8:0 500 &gt;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blkio.weight_device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92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0958"/>
            <a:ext cx="10515600" cy="514935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Cgroup</a:t>
            </a:r>
            <a:r>
              <a:rPr lang="zh-CN" altLang="en-US" dirty="0" smtClean="0"/>
              <a:t>可以为系统中所运行任务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进 程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的用户定义组群分配资源</a:t>
            </a:r>
            <a:r>
              <a:rPr lang="en-US" altLang="zh-CN" dirty="0" smtClean="0"/>
              <a:t>-- 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</a:t>
            </a:r>
            <a:r>
              <a:rPr lang="en-US" altLang="zh-CN" dirty="0" smtClean="0"/>
              <a:t>, </a:t>
            </a:r>
            <a:r>
              <a:rPr lang="zh-CN" altLang="en-US" dirty="0" smtClean="0"/>
              <a:t>系统内存</a:t>
            </a:r>
            <a:r>
              <a:rPr lang="en-US" altLang="zh-CN" dirty="0" smtClean="0"/>
              <a:t>, </a:t>
            </a:r>
            <a:r>
              <a:rPr lang="zh-CN" altLang="en-US" dirty="0" smtClean="0"/>
              <a:t>网络带宽等。</a:t>
            </a:r>
            <a:endParaRPr lang="en-US" altLang="zh-CN" dirty="0" smtClean="0"/>
          </a:p>
          <a:p>
            <a:r>
              <a:rPr lang="en-US" dirty="0" err="1" smtClean="0"/>
              <a:t>Cgroup</a:t>
            </a:r>
            <a:r>
              <a:rPr lang="zh-CN" altLang="en-US" dirty="0" smtClean="0"/>
              <a:t>是分级的，子</a:t>
            </a:r>
            <a:r>
              <a:rPr lang="en-US" dirty="0" err="1" smtClean="0"/>
              <a:t>cgroup</a:t>
            </a:r>
            <a:r>
              <a:rPr lang="zh-CN" altLang="en-US" dirty="0" smtClean="0"/>
              <a:t>会继承父</a:t>
            </a:r>
            <a:r>
              <a:rPr lang="en-US" dirty="0" err="1" smtClean="0"/>
              <a:t>cgroup</a:t>
            </a:r>
            <a:r>
              <a:rPr lang="zh-CN" altLang="en-US" dirty="0" smtClean="0"/>
              <a:t>的某些属性，从而形成了一个树形的结构</a:t>
            </a:r>
            <a:endParaRPr lang="en-US" altLang="zh-CN" dirty="0" smtClean="0"/>
          </a:p>
          <a:p>
            <a:r>
              <a:rPr lang="zh-CN" altLang="en-US" dirty="0" smtClean="0"/>
              <a:t>树有多个，会</a:t>
            </a:r>
            <a:r>
              <a:rPr lang="en-US" altLang="zh-CN" dirty="0" smtClean="0"/>
              <a:t>attach</a:t>
            </a:r>
            <a:r>
              <a:rPr lang="zh-CN" altLang="en-US" dirty="0" smtClean="0"/>
              <a:t>到一个或多个子系统上</a:t>
            </a:r>
            <a:endParaRPr lang="en-US" altLang="zh-CN" dirty="0" smtClean="0"/>
          </a:p>
          <a:p>
            <a:r>
              <a:rPr lang="zh-CN" altLang="en-US" dirty="0" smtClean="0"/>
              <a:t>子系统包括：</a:t>
            </a:r>
            <a:endParaRPr lang="en-US" altLang="zh-CN" dirty="0" smtClean="0"/>
          </a:p>
          <a:p>
            <a:pPr lvl="1"/>
            <a:r>
              <a:rPr lang="en-US" altLang="zh-CN" b="1" dirty="0" err="1"/>
              <a:t>blkio</a:t>
            </a:r>
            <a:r>
              <a:rPr lang="en-US" altLang="zh-CN" b="1" dirty="0"/>
              <a:t> </a:t>
            </a:r>
            <a:r>
              <a:rPr lang="en-US" altLang="zh-CN" dirty="0"/>
              <a:t>-- </a:t>
            </a:r>
            <a:r>
              <a:rPr lang="zh-CN" altLang="en-US" dirty="0" smtClean="0"/>
              <a:t>为块设备设定输入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输出限制，比如物理设备</a:t>
            </a:r>
            <a:r>
              <a:rPr lang="en-US" altLang="zh-CN" dirty="0" smtClean="0"/>
              <a:t>(</a:t>
            </a:r>
            <a:r>
              <a:rPr lang="zh-CN" altLang="en-US" dirty="0" smtClean="0"/>
              <a:t>磁盘，固态硬盘，</a:t>
            </a:r>
            <a:r>
              <a:rPr lang="en-US" altLang="zh-CN" dirty="0" smtClean="0"/>
              <a:t>USB</a:t>
            </a:r>
            <a:r>
              <a:rPr lang="zh-CN" altLang="en-US" dirty="0" smtClean="0"/>
              <a:t>等等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en-US" altLang="zh-CN" b="1" dirty="0" err="1"/>
              <a:t>cpu</a:t>
            </a:r>
            <a:r>
              <a:rPr lang="en-US" altLang="zh-CN" b="1" dirty="0"/>
              <a:t> </a:t>
            </a:r>
            <a:r>
              <a:rPr lang="en-US" altLang="zh-CN" dirty="0"/>
              <a:t>-- </a:t>
            </a:r>
            <a:r>
              <a:rPr lang="zh-CN" altLang="en-US" dirty="0" smtClean="0"/>
              <a:t>使用调度程序提供对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任务访问。</a:t>
            </a:r>
            <a:endParaRPr lang="zh-CN" altLang="en-US" dirty="0"/>
          </a:p>
          <a:p>
            <a:pPr lvl="1"/>
            <a:r>
              <a:rPr lang="en-US" altLang="zh-CN" b="1" dirty="0" err="1"/>
              <a:t>cpuacct</a:t>
            </a:r>
            <a:r>
              <a:rPr lang="en-US" altLang="zh-CN" b="1" dirty="0"/>
              <a:t> </a:t>
            </a:r>
            <a:r>
              <a:rPr lang="en-US" altLang="zh-CN" dirty="0"/>
              <a:t>-- </a:t>
            </a:r>
            <a:r>
              <a:rPr lang="zh-CN" altLang="en-US" dirty="0" smtClean="0"/>
              <a:t>自动生成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中任务所使用的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报告。</a:t>
            </a:r>
            <a:endParaRPr lang="zh-CN" altLang="en-US" dirty="0"/>
          </a:p>
          <a:p>
            <a:pPr lvl="1"/>
            <a:r>
              <a:rPr lang="en-US" altLang="zh-CN" b="1" dirty="0" err="1"/>
              <a:t>cpuset</a:t>
            </a:r>
            <a:r>
              <a:rPr lang="en-US" altLang="zh-CN" b="1" dirty="0"/>
              <a:t> </a:t>
            </a:r>
            <a:r>
              <a:rPr lang="en-US" altLang="zh-CN" dirty="0"/>
              <a:t>-- 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中的任务分配独立</a:t>
            </a:r>
            <a:r>
              <a:rPr lang="en-US" altLang="zh-CN" dirty="0" smtClean="0"/>
              <a:t>CPU (</a:t>
            </a:r>
            <a:r>
              <a:rPr lang="zh-CN" altLang="en-US" dirty="0" smtClean="0"/>
              <a:t>在多核系统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和内存节点。</a:t>
            </a:r>
            <a:endParaRPr lang="zh-CN" altLang="en-US" dirty="0"/>
          </a:p>
          <a:p>
            <a:pPr lvl="1"/>
            <a:r>
              <a:rPr lang="en-US" altLang="zh-CN" b="1" dirty="0"/>
              <a:t>devices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可允许或者拒绝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中的任务访问设备。</a:t>
            </a:r>
            <a:endParaRPr lang="zh-CN" altLang="en-US" dirty="0"/>
          </a:p>
          <a:p>
            <a:pPr lvl="1"/>
            <a:r>
              <a:rPr lang="en-US" b="1" dirty="0"/>
              <a:t>freezer </a:t>
            </a:r>
            <a:r>
              <a:rPr lang="en-US" dirty="0"/>
              <a:t>-- </a:t>
            </a:r>
            <a:r>
              <a:rPr lang="zh-CN" altLang="en-US" dirty="0" smtClean="0"/>
              <a:t>挂起或者恢复</a:t>
            </a:r>
            <a:r>
              <a:rPr lang="en-US" dirty="0" err="1" smtClean="0"/>
              <a:t>cgroup</a:t>
            </a:r>
            <a:r>
              <a:rPr lang="zh-CN" altLang="en-US" dirty="0" smtClean="0"/>
              <a:t>中的任务。</a:t>
            </a:r>
            <a:endParaRPr lang="zh-CN" altLang="en-US" dirty="0"/>
          </a:p>
          <a:p>
            <a:pPr lvl="1"/>
            <a:r>
              <a:rPr lang="en-US" altLang="zh-CN" b="1" dirty="0" smtClean="0"/>
              <a:t>memory </a:t>
            </a:r>
            <a:r>
              <a:rPr lang="en-US" altLang="zh-CN" dirty="0"/>
              <a:t>-- </a:t>
            </a:r>
            <a:r>
              <a:rPr lang="zh-CN" altLang="en-US" dirty="0" smtClean="0"/>
              <a:t>设定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中任务使用的内存限制，并自动生成由那些任务使用的内存资源报告。</a:t>
            </a:r>
            <a:endParaRPr lang="zh-CN" altLang="en-US" dirty="0"/>
          </a:p>
          <a:p>
            <a:pPr lvl="1"/>
            <a:r>
              <a:rPr lang="en-US" altLang="zh-CN" b="1" dirty="0" err="1"/>
              <a:t>net_cls</a:t>
            </a:r>
            <a:r>
              <a:rPr lang="en-US" altLang="zh-CN" b="1" dirty="0"/>
              <a:t> </a:t>
            </a:r>
            <a:r>
              <a:rPr lang="en-US" altLang="zh-CN" dirty="0"/>
              <a:t>-- </a:t>
            </a:r>
            <a:r>
              <a:rPr lang="zh-CN" altLang="en-US" dirty="0" smtClean="0"/>
              <a:t>使用等级识别符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classid</a:t>
            </a:r>
            <a:r>
              <a:rPr lang="en-US" altLang="zh-CN" dirty="0" smtClean="0"/>
              <a:t>)</a:t>
            </a:r>
            <a:r>
              <a:rPr lang="zh-CN" altLang="en-US" dirty="0" smtClean="0"/>
              <a:t>标记网络数据包，可允许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流量控制程序</a:t>
            </a:r>
            <a:r>
              <a:rPr lang="en-US" altLang="zh-CN" b="1" dirty="0" err="1" smtClean="0"/>
              <a:t>tc</a:t>
            </a:r>
            <a:r>
              <a:rPr lang="zh-CN" altLang="en-US" dirty="0" smtClean="0"/>
              <a:t>识别从 具体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中生成的数据包。</a:t>
            </a:r>
            <a:endParaRPr lang="zh-CN" altLang="en-US" dirty="0"/>
          </a:p>
          <a:p>
            <a:pPr lvl="1"/>
            <a:r>
              <a:rPr lang="en-US" altLang="zh-CN" b="1" dirty="0"/>
              <a:t>ns </a:t>
            </a:r>
            <a:r>
              <a:rPr lang="en-US" altLang="zh-CN" dirty="0"/>
              <a:t>-- </a:t>
            </a:r>
            <a:r>
              <a:rPr lang="zh-CN" altLang="en-US" dirty="0" smtClean="0"/>
              <a:t>名称空间子系统。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1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99" y="389466"/>
            <a:ext cx="10293214" cy="614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57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74" y="459316"/>
            <a:ext cx="11153236" cy="607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8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子系统：</a:t>
            </a:r>
            <a:r>
              <a:rPr lang="en-US" altLang="zh-CN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Completely Fair Scheduler (CFS) </a:t>
            </a:r>
            <a:endParaRPr lang="en-US" i="1" dirty="0" smtClean="0"/>
          </a:p>
          <a:p>
            <a:pPr lvl="1"/>
            <a:r>
              <a:rPr lang="en-US" dirty="0" smtClean="0"/>
              <a:t>divides </a:t>
            </a:r>
            <a:r>
              <a:rPr lang="en-US" dirty="0"/>
              <a:t>the CPU time (</a:t>
            </a:r>
            <a:r>
              <a:rPr lang="en-US" dirty="0" smtClean="0"/>
              <a:t>CPU bandwidth</a:t>
            </a:r>
            <a:r>
              <a:rPr lang="en-US" dirty="0"/>
              <a:t>) proportionately between groups of tasks (</a:t>
            </a:r>
            <a:r>
              <a:rPr lang="en-US" dirty="0" err="1"/>
              <a:t>cgroups</a:t>
            </a:r>
            <a:r>
              <a:rPr lang="en-US" dirty="0"/>
              <a:t>) depending on the priority/weight </a:t>
            </a:r>
            <a:r>
              <a:rPr lang="en-US" dirty="0" smtClean="0"/>
              <a:t>of the </a:t>
            </a:r>
            <a:r>
              <a:rPr lang="en-US" dirty="0"/>
              <a:t>task or shares assigned to </a:t>
            </a:r>
            <a:r>
              <a:rPr lang="en-US" dirty="0" err="1"/>
              <a:t>cgroups</a:t>
            </a:r>
            <a:r>
              <a:rPr lang="en-US" dirty="0" smtClean="0"/>
              <a:t>.</a:t>
            </a:r>
          </a:p>
          <a:p>
            <a:r>
              <a:rPr lang="en-US" i="1" dirty="0"/>
              <a:t>Real-Time scheduler (RT) </a:t>
            </a:r>
            <a:endParaRPr lang="en-US" i="1" dirty="0" smtClean="0"/>
          </a:p>
          <a:p>
            <a:pPr lvl="1"/>
            <a:r>
              <a:rPr lang="en-US" dirty="0" smtClean="0"/>
              <a:t>specify </a:t>
            </a:r>
            <a:r>
              <a:rPr lang="en-US" dirty="0"/>
              <a:t>the amount of CPU </a:t>
            </a:r>
            <a:r>
              <a:rPr lang="en-US" dirty="0" smtClean="0"/>
              <a:t>time that </a:t>
            </a:r>
            <a:r>
              <a:rPr lang="en-US" dirty="0"/>
              <a:t>real-time tasks can use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cpu.cfs_period_us</a:t>
            </a:r>
            <a:endParaRPr lang="en-US" b="1" dirty="0" smtClean="0"/>
          </a:p>
          <a:p>
            <a:pPr lvl="1"/>
            <a:r>
              <a:rPr lang="en-US" dirty="0"/>
              <a:t>specifies a period of time in microseconds (</a:t>
            </a:r>
            <a:r>
              <a:rPr lang="en-US" dirty="0" err="1"/>
              <a:t>μs</a:t>
            </a:r>
            <a:r>
              <a:rPr lang="en-US" dirty="0"/>
              <a:t>, represented here as "us") for how regularly </a:t>
            </a:r>
            <a:r>
              <a:rPr lang="en-US" dirty="0" smtClean="0"/>
              <a:t>a </a:t>
            </a:r>
            <a:r>
              <a:rPr lang="en-US" dirty="0" err="1" smtClean="0"/>
              <a:t>cgroup's</a:t>
            </a:r>
            <a:r>
              <a:rPr lang="en-US" dirty="0" smtClean="0"/>
              <a:t> </a:t>
            </a:r>
            <a:r>
              <a:rPr lang="en-US" dirty="0"/>
              <a:t>access to CPU resources should be reallocated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cpu.cfs_quota_us</a:t>
            </a:r>
            <a:endParaRPr lang="en-US" b="1" dirty="0" smtClean="0"/>
          </a:p>
          <a:p>
            <a:pPr lvl="1"/>
            <a:r>
              <a:rPr lang="en-US" dirty="0"/>
              <a:t>specifies the total amount of time in microseconds (</a:t>
            </a:r>
            <a:r>
              <a:rPr lang="en-US" dirty="0" err="1"/>
              <a:t>μs</a:t>
            </a:r>
            <a:r>
              <a:rPr lang="en-US" dirty="0"/>
              <a:t>, represented here as "us") for which </a:t>
            </a:r>
            <a:r>
              <a:rPr lang="en-US" dirty="0" smtClean="0"/>
              <a:t>all tasks </a:t>
            </a:r>
            <a:r>
              <a:rPr lang="en-US" dirty="0"/>
              <a:t>in a </a:t>
            </a:r>
            <a:r>
              <a:rPr lang="en-US" dirty="0" err="1"/>
              <a:t>cgroup</a:t>
            </a:r>
            <a:r>
              <a:rPr lang="en-US" dirty="0"/>
              <a:t> can run during one period (as defined by </a:t>
            </a:r>
            <a:r>
              <a:rPr lang="en-US" dirty="0" err="1"/>
              <a:t>cpu.cfs_period_us</a:t>
            </a:r>
            <a:r>
              <a:rPr lang="en-US" dirty="0" smtClean="0"/>
              <a:t>).</a:t>
            </a:r>
          </a:p>
          <a:p>
            <a:r>
              <a:rPr lang="en-US" b="1" dirty="0" err="1"/>
              <a:t>cpu.shares</a:t>
            </a:r>
            <a:endParaRPr lang="en-US" b="1" dirty="0"/>
          </a:p>
          <a:p>
            <a:pPr lvl="1"/>
            <a:r>
              <a:rPr lang="en-US" dirty="0"/>
              <a:t>contains an integer value that specifies a relative share of CPU time</a:t>
            </a:r>
          </a:p>
        </p:txBody>
      </p:sp>
    </p:spTree>
    <p:extLst>
      <p:ext uri="{BB962C8B-B14F-4D97-AF65-F5344CB8AC3E}">
        <p14:creationId xmlns:p14="http://schemas.microsoft.com/office/powerpoint/2010/main" val="79464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32" y="274497"/>
            <a:ext cx="10628566" cy="62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11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子系统：</a:t>
            </a:r>
            <a:r>
              <a:rPr lang="en-US" altLang="zh-CN" dirty="0" smtClean="0"/>
              <a:t>memory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00" y="252550"/>
            <a:ext cx="7213601" cy="630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07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综合实例：</a:t>
            </a:r>
            <a:r>
              <a:rPr lang="en-US" dirty="0"/>
              <a:t>Prioritizing Database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两个</a:t>
            </a:r>
            <a:r>
              <a:rPr lang="en-US" altLang="zh-CN" dirty="0" err="1" smtClean="0"/>
              <a:t>kvm</a:t>
            </a:r>
            <a:r>
              <a:rPr lang="zh-CN" altLang="en-US" dirty="0" smtClean="0"/>
              <a:t>，安装了两个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，一个高优先级，一个低优先级</a:t>
            </a:r>
            <a:endParaRPr lang="en-US" altLang="zh-CN" dirty="0" smtClean="0"/>
          </a:p>
          <a:p>
            <a:r>
              <a:rPr lang="en-US" dirty="0"/>
              <a:t>1. Attach the </a:t>
            </a:r>
            <a:r>
              <a:rPr lang="en-US" b="1" dirty="0" err="1"/>
              <a:t>blkio</a:t>
            </a:r>
            <a:r>
              <a:rPr lang="en-US" b="1" dirty="0"/>
              <a:t> </a:t>
            </a:r>
            <a:r>
              <a:rPr lang="en-US" dirty="0"/>
              <a:t>subsystem to the </a:t>
            </a:r>
            <a:r>
              <a:rPr lang="en-US" b="1" dirty="0"/>
              <a:t>/</a:t>
            </a:r>
            <a:r>
              <a:rPr lang="en-US" b="1" dirty="0" err="1"/>
              <a:t>cgroup</a:t>
            </a:r>
            <a:r>
              <a:rPr lang="en-US" b="1" dirty="0"/>
              <a:t>/</a:t>
            </a:r>
            <a:r>
              <a:rPr lang="en-US" b="1" dirty="0" err="1"/>
              <a:t>blkio</a:t>
            </a:r>
            <a:r>
              <a:rPr lang="en-US" b="1" dirty="0"/>
              <a:t> </a:t>
            </a:r>
            <a:r>
              <a:rPr lang="en-US" dirty="0" err="1"/>
              <a:t>cgroup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2</a:t>
            </a:r>
            <a:r>
              <a:rPr lang="en-US" dirty="0"/>
              <a:t>. Create a high and low priority </a:t>
            </a:r>
            <a:r>
              <a:rPr lang="en-US" dirty="0" err="1"/>
              <a:t>cgroup</a:t>
            </a:r>
            <a:r>
              <a:rPr lang="en-US" dirty="0"/>
              <a:t>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3. Acquire the PIDs of the processes that represent both virtual guests </a:t>
            </a:r>
            <a:r>
              <a:rPr lang="en-US" dirty="0" smtClean="0"/>
              <a:t>and </a:t>
            </a:r>
            <a:r>
              <a:rPr lang="en-US" dirty="0"/>
              <a:t>move them to their specific </a:t>
            </a:r>
            <a:r>
              <a:rPr lang="en-US" dirty="0" err="1"/>
              <a:t>cgroup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4. Set a ratio of 10:1 for the </a:t>
            </a:r>
            <a:r>
              <a:rPr lang="en-US" b="1" dirty="0" err="1"/>
              <a:t>high_prio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low_prio</a:t>
            </a:r>
            <a:r>
              <a:rPr lang="en-US" b="1" dirty="0"/>
              <a:t> </a:t>
            </a:r>
            <a:r>
              <a:rPr lang="en-US" dirty="0" err="1"/>
              <a:t>cgroups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7274" y="19223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~]#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mkdir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cgroup/blkio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~]#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mount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cgroup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blkio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blkio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cgroup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blkio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7274" y="29566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~]#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mkdir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cgroup/blkio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high_prio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~]#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cgroup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blkio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low_prio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603" y="4411548"/>
            <a:ext cx="11635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~]#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grep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qemu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grep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VM_high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awk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'{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print $4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}' |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while read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; do echo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$pid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&gt;&gt; /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cgroup/blkio/high_prio/tasks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~]#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grep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qemu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grep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VM_low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awk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'{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$4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}' |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while read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 do echo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&gt;&gt; /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cgroup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blkio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low_prio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/tasks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5401464"/>
            <a:ext cx="5693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~]# echo 1000 &gt; 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cgroup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blkio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high_prio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blkio.weight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~]# echo 100 &gt; /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cgroup/blkio/low_prio/blkio.weight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350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综合实例：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规则一：一棵树可以</a:t>
            </a:r>
            <a:r>
              <a:rPr lang="en-US" altLang="zh-CN" dirty="0" smtClean="0"/>
              <a:t>attach</a:t>
            </a:r>
            <a:r>
              <a:rPr lang="zh-CN" altLang="en-US" dirty="0" smtClean="0"/>
              <a:t>多个子系统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292" y="1791391"/>
            <a:ext cx="6934126" cy="402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5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规则二：任何一个子系统不能</a:t>
            </a:r>
            <a:r>
              <a:rPr lang="en-US" altLang="zh-CN" dirty="0" smtClean="0"/>
              <a:t>attach</a:t>
            </a:r>
            <a:r>
              <a:rPr lang="zh-CN" altLang="en-US" dirty="0" smtClean="0"/>
              <a:t>到多个树，如果树中已经有一个子系统了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24" y="2109090"/>
            <a:ext cx="7509151" cy="42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7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规则三：当一个进程属于某个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的时候，这个数会为这个进程创建一个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。当一个新的树创建的时候，当前系统所有的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都会成为这个新树的</a:t>
            </a:r>
            <a:r>
              <a:rPr lang="en-US" altLang="zh-CN" dirty="0" smtClean="0"/>
              <a:t>root 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的成员。一个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在一个树中</a:t>
            </a:r>
            <a:r>
              <a:rPr lang="zh-CN" altLang="en-US" dirty="0"/>
              <a:t>只</a:t>
            </a:r>
            <a:r>
              <a:rPr lang="zh-CN" altLang="en-US" dirty="0" smtClean="0"/>
              <a:t>能属于一个</a:t>
            </a:r>
            <a:r>
              <a:rPr lang="en-US" altLang="zh-CN" dirty="0" err="1" smtClean="0"/>
              <a:t>cgroup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489" y="2312290"/>
            <a:ext cx="7982701" cy="403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6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规则四：当一个进程属于一个</a:t>
            </a:r>
            <a:r>
              <a:rPr lang="en-US" altLang="zh-CN" dirty="0" err="1" smtClean="0"/>
              <a:t>cgroup</a:t>
            </a:r>
            <a:r>
              <a:rPr lang="zh-CN" altLang="en-US" dirty="0" smtClean="0"/>
              <a:t>，则由它</a:t>
            </a:r>
            <a:r>
              <a:rPr lang="en-US" altLang="zh-CN" dirty="0" smtClean="0"/>
              <a:t>fork</a:t>
            </a:r>
            <a:r>
              <a:rPr lang="zh-CN" altLang="en-US" dirty="0"/>
              <a:t>出</a:t>
            </a:r>
            <a:r>
              <a:rPr lang="zh-CN" altLang="en-US" dirty="0" smtClean="0"/>
              <a:t>来的子进程也属于这个</a:t>
            </a:r>
            <a:r>
              <a:rPr lang="en-US" altLang="zh-CN" dirty="0" err="1" smtClean="0"/>
              <a:t>cgroup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649" y="2057745"/>
            <a:ext cx="7982701" cy="403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0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apt-get </a:t>
            </a:r>
            <a:r>
              <a:rPr lang="en-US" dirty="0"/>
              <a:t>install </a:t>
            </a:r>
            <a:r>
              <a:rPr lang="en-US" dirty="0" err="1" smtClean="0"/>
              <a:t>libcgroup</a:t>
            </a:r>
            <a:r>
              <a:rPr lang="en-US" dirty="0" smtClean="0"/>
              <a:t> </a:t>
            </a:r>
            <a:r>
              <a:rPr lang="en-US" dirty="0" err="1"/>
              <a:t>cgroup</a:t>
            </a:r>
            <a:r>
              <a:rPr lang="en-US" dirty="0"/>
              <a:t>-bin</a:t>
            </a:r>
          </a:p>
        </p:txBody>
      </p:sp>
    </p:spTree>
    <p:extLst>
      <p:ext uri="{BB962C8B-B14F-4D97-AF65-F5344CB8AC3E}">
        <p14:creationId xmlns:p14="http://schemas.microsoft.com/office/powerpoint/2010/main" val="179211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使用：创</a:t>
            </a:r>
            <a:r>
              <a:rPr lang="zh-CN" altLang="en-US" dirty="0"/>
              <a:t>建</a:t>
            </a:r>
            <a:r>
              <a:rPr lang="zh-CN" altLang="en-US" dirty="0" smtClean="0"/>
              <a:t>树并且</a:t>
            </a:r>
            <a:r>
              <a:rPr lang="en-US" altLang="zh-CN" dirty="0" smtClean="0"/>
              <a:t>attach</a:t>
            </a:r>
            <a:r>
              <a:rPr lang="zh-CN" altLang="en-US" dirty="0" smtClean="0"/>
              <a:t>子系统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</a:t>
            </a:r>
            <a:r>
              <a:rPr lang="zh-CN" altLang="en-US" dirty="0" smtClean="0"/>
              <a:t>先要创建文件系统的挂载点作为树的根</a:t>
            </a:r>
            <a:endParaRPr lang="en-US" altLang="zh-CN" dirty="0" smtClean="0"/>
          </a:p>
          <a:p>
            <a:pPr lvl="1"/>
            <a:r>
              <a:rPr lang="en-US" b="1" dirty="0" err="1" smtClean="0"/>
              <a:t>mkdir</a:t>
            </a:r>
            <a:r>
              <a:rPr lang="en-US" b="1" dirty="0" smtClean="0"/>
              <a:t> </a:t>
            </a:r>
            <a:r>
              <a:rPr lang="en-US" b="1" dirty="0"/>
              <a:t>/</a:t>
            </a:r>
            <a:r>
              <a:rPr lang="en-US" b="1" dirty="0" err="1" smtClean="0"/>
              <a:t>cgroup</a:t>
            </a:r>
            <a:r>
              <a:rPr lang="en-US" b="1" dirty="0" smtClean="0"/>
              <a:t>/</a:t>
            </a:r>
            <a:r>
              <a:rPr lang="en-US" b="1" i="1" dirty="0" smtClean="0"/>
              <a:t>name</a:t>
            </a:r>
          </a:p>
          <a:p>
            <a:r>
              <a:rPr lang="en-US" dirty="0" smtClean="0"/>
              <a:t>Mount</a:t>
            </a:r>
            <a:r>
              <a:rPr lang="zh-CN" altLang="en-US" dirty="0" smtClean="0"/>
              <a:t>这个挂载点到一个或者多个子系统</a:t>
            </a:r>
            <a:endParaRPr lang="en-US" altLang="zh-CN" dirty="0" smtClean="0"/>
          </a:p>
          <a:p>
            <a:pPr lvl="1"/>
            <a:r>
              <a:rPr lang="en-US" b="1" dirty="0" smtClean="0"/>
              <a:t>mount </a:t>
            </a:r>
            <a:r>
              <a:rPr lang="en-US" b="1" dirty="0"/>
              <a:t>-t </a:t>
            </a:r>
            <a:r>
              <a:rPr lang="en-US" b="1" dirty="0" err="1" smtClean="0"/>
              <a:t>cgroup</a:t>
            </a:r>
            <a:r>
              <a:rPr lang="en-US" b="1" dirty="0" smtClean="0"/>
              <a:t> </a:t>
            </a:r>
            <a:r>
              <a:rPr lang="en-US" b="1" dirty="0"/>
              <a:t>-o </a:t>
            </a:r>
            <a:r>
              <a:rPr lang="en-US" b="1" i="1" dirty="0"/>
              <a:t>subsystems name </a:t>
            </a:r>
            <a:r>
              <a:rPr lang="en-US" b="1" dirty="0"/>
              <a:t>/</a:t>
            </a:r>
            <a:r>
              <a:rPr lang="en-US" b="1" dirty="0" err="1" smtClean="0"/>
              <a:t>cgroup</a:t>
            </a:r>
            <a:r>
              <a:rPr lang="en-US" b="1" dirty="0" smtClean="0"/>
              <a:t>/</a:t>
            </a:r>
            <a:r>
              <a:rPr lang="en-US" b="1" i="1" dirty="0" smtClean="0"/>
              <a:t>name</a:t>
            </a:r>
          </a:p>
          <a:p>
            <a:pPr lvl="1"/>
            <a:endParaRPr lang="en-US" altLang="zh-CN" b="1" i="1" dirty="0"/>
          </a:p>
          <a:p>
            <a:r>
              <a:rPr lang="zh-CN" altLang="en-US" dirty="0" smtClean="0"/>
              <a:t>这个时候</a:t>
            </a:r>
            <a:r>
              <a:rPr lang="zh-CN" altLang="en-US" dirty="0"/>
              <a:t>查</a:t>
            </a:r>
            <a:r>
              <a:rPr lang="zh-CN" altLang="en-US" dirty="0" smtClean="0"/>
              <a:t>看子系统</a:t>
            </a:r>
            <a:endParaRPr lang="en-US" altLang="zh-CN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31817" y="1471518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cgroup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cpu_and_mem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9118" y="2753694"/>
            <a:ext cx="9063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mount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cgroup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cpu,cpuset,memory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cpu_and_mem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cgroup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cpu_and_mem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99118" y="377533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~]#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lssubsys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-am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cpu,cpuset,m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cpu_and_m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net_cls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cpuacct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devices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freezer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blkio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05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使用：添加子系统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重新</a:t>
            </a:r>
            <a:r>
              <a:rPr lang="en-US" altLang="zh-CN" dirty="0" smtClean="0"/>
              <a:t>mount</a:t>
            </a:r>
          </a:p>
          <a:p>
            <a:endParaRPr lang="en-US" dirty="0"/>
          </a:p>
          <a:p>
            <a:r>
              <a:rPr lang="zh-CN" altLang="en-US" dirty="0" smtClean="0"/>
              <a:t>查看子系统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07232" y="1549081"/>
            <a:ext cx="10246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mount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cgroup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remount,cpu,cpuset,cpuacct,memory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cpu_and_mem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cgroup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cpu_and_mem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7232" y="258662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~]#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lssubsys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-am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cpu,cpuacct,cpuset,memory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cgroup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cpu_and_mem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net_cls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devices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freezer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blkio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9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2018</Words>
  <Application>Microsoft Office PowerPoint</Application>
  <PresentationFormat>Widescreen</PresentationFormat>
  <Paragraphs>302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Office Theme</vt:lpstr>
      <vt:lpstr>Linux Control Groups</vt:lpstr>
      <vt:lpstr>简介</vt:lpstr>
      <vt:lpstr>规则</vt:lpstr>
      <vt:lpstr>规则</vt:lpstr>
      <vt:lpstr>规则</vt:lpstr>
      <vt:lpstr>规则</vt:lpstr>
      <vt:lpstr>安装</vt:lpstr>
      <vt:lpstr>使用：创建树并且attach子系统</vt:lpstr>
      <vt:lpstr>使用：添加子系统</vt:lpstr>
      <vt:lpstr>使用：create control group</vt:lpstr>
      <vt:lpstr>使用：Removing Control Groups</vt:lpstr>
      <vt:lpstr>使用：Setting Parameters</vt:lpstr>
      <vt:lpstr>使用：Moving a Process to a Control Group</vt:lpstr>
      <vt:lpstr>使用：Starting a Process in a Control Group</vt:lpstr>
      <vt:lpstr>使用：Process Behavior in the Root Control Group</vt:lpstr>
      <vt:lpstr>使用</vt:lpstr>
      <vt:lpstr>使用：查看cgroup</vt:lpstr>
      <vt:lpstr>使用：Unloading Control Groups</vt:lpstr>
      <vt:lpstr>子系统：blkio</vt:lpstr>
      <vt:lpstr>PowerPoint Presentation</vt:lpstr>
      <vt:lpstr>PowerPoint Presentation</vt:lpstr>
      <vt:lpstr>子系统：CPU</vt:lpstr>
      <vt:lpstr>PowerPoint Presentation</vt:lpstr>
      <vt:lpstr>子系统：memory</vt:lpstr>
      <vt:lpstr>综合实例：Prioritizing Database I/O</vt:lpstr>
      <vt:lpstr>综合实例：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CGroups</dc:title>
  <dc:creator>Liu, Chao (Liu Chao, ES-OCTO-HCC-CHINA-BJ)</dc:creator>
  <cp:lastModifiedBy>Liu, Chao (Liu Chao, ES-OCTO-HCC-CHINA-BJ)</cp:lastModifiedBy>
  <cp:revision>164</cp:revision>
  <dcterms:created xsi:type="dcterms:W3CDTF">2014-08-11T06:38:43Z</dcterms:created>
  <dcterms:modified xsi:type="dcterms:W3CDTF">2014-08-15T15:14:44Z</dcterms:modified>
</cp:coreProperties>
</file>